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39CB0F-A9F8-49E3-9B6B-9E2FA1C53C51}" v="1455" dt="2025-04-03T17:43:06.01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156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Roussel" userId="cd5a5113-2fe4-4d8e-8c9c-58661a6c70b5" providerId="ADAL" clId="{C639CB0F-A9F8-49E3-9B6B-9E2FA1C53C51}"/>
    <pc:docChg chg="undo custSel modSld">
      <pc:chgData name="Andre Roussel" userId="cd5a5113-2fe4-4d8e-8c9c-58661a6c70b5" providerId="ADAL" clId="{C639CB0F-A9F8-49E3-9B6B-9E2FA1C53C51}" dt="2025-04-03T17:45:42.466" v="6528" actId="6549"/>
      <pc:docMkLst>
        <pc:docMk/>
      </pc:docMkLst>
      <pc:sldChg chg="modSp mod">
        <pc:chgData name="Andre Roussel" userId="cd5a5113-2fe4-4d8e-8c9c-58661a6c70b5" providerId="ADAL" clId="{C639CB0F-A9F8-49E3-9B6B-9E2FA1C53C51}" dt="2025-04-02T16:57:55.655" v="2321" actId="20577"/>
        <pc:sldMkLst>
          <pc:docMk/>
          <pc:sldMk cId="1553432724" sldId="262"/>
        </pc:sldMkLst>
        <pc:spChg chg="mod">
          <ac:chgData name="Andre Roussel" userId="cd5a5113-2fe4-4d8e-8c9c-58661a6c70b5" providerId="ADAL" clId="{C639CB0F-A9F8-49E3-9B6B-9E2FA1C53C51}" dt="2025-04-02T16:57:55.655" v="2321" actId="20577"/>
          <ac:spMkLst>
            <pc:docMk/>
            <pc:sldMk cId="1553432724" sldId="262"/>
            <ac:spMk id="7" creationId="{0BFEC426-B615-E549-83E5-140FD588BC64}"/>
          </ac:spMkLst>
        </pc:spChg>
      </pc:sldChg>
      <pc:sldChg chg="modSp mod">
        <pc:chgData name="Andre Roussel" userId="cd5a5113-2fe4-4d8e-8c9c-58661a6c70b5" providerId="ADAL" clId="{C639CB0F-A9F8-49E3-9B6B-9E2FA1C53C51}" dt="2025-04-02T17:01:36.222" v="2387" actId="255"/>
        <pc:sldMkLst>
          <pc:docMk/>
          <pc:sldMk cId="3288665831" sldId="263"/>
        </pc:sldMkLst>
        <pc:spChg chg="mod">
          <ac:chgData name="Andre Roussel" userId="cd5a5113-2fe4-4d8e-8c9c-58661a6c70b5" providerId="ADAL" clId="{C639CB0F-A9F8-49E3-9B6B-9E2FA1C53C51}" dt="2025-04-02T17:01:36.222" v="2387" actId="255"/>
          <ac:spMkLst>
            <pc:docMk/>
            <pc:sldMk cId="3288665831" sldId="263"/>
            <ac:spMk id="5" creationId="{1B07C49E-AFFC-EC46-8930-E4D428F5F943}"/>
          </ac:spMkLst>
        </pc:spChg>
      </pc:sldChg>
      <pc:sldChg chg="modSp mod">
        <pc:chgData name="Andre Roussel" userId="cd5a5113-2fe4-4d8e-8c9c-58661a6c70b5" providerId="ADAL" clId="{C639CB0F-A9F8-49E3-9B6B-9E2FA1C53C51}" dt="2025-04-02T17:32:36.955" v="3421" actId="6549"/>
        <pc:sldMkLst>
          <pc:docMk/>
          <pc:sldMk cId="2987552906" sldId="264"/>
        </pc:sldMkLst>
        <pc:spChg chg="mod">
          <ac:chgData name="Andre Roussel" userId="cd5a5113-2fe4-4d8e-8c9c-58661a6c70b5" providerId="ADAL" clId="{C639CB0F-A9F8-49E3-9B6B-9E2FA1C53C51}" dt="2025-04-02T17:32:36.955" v="3421" actId="6549"/>
          <ac:spMkLst>
            <pc:docMk/>
            <pc:sldMk cId="2987552906" sldId="264"/>
            <ac:spMk id="5" creationId="{1B07C49E-AFFC-EC46-8930-E4D428F5F943}"/>
          </ac:spMkLst>
        </pc:spChg>
      </pc:sldChg>
      <pc:sldChg chg="modSp mod">
        <pc:chgData name="Andre Roussel" userId="cd5a5113-2fe4-4d8e-8c9c-58661a6c70b5" providerId="ADAL" clId="{C639CB0F-A9F8-49E3-9B6B-9E2FA1C53C51}" dt="2025-04-02T17:41:48.204" v="3505" actId="5793"/>
        <pc:sldMkLst>
          <pc:docMk/>
          <pc:sldMk cId="1578726356" sldId="265"/>
        </pc:sldMkLst>
        <pc:spChg chg="mod">
          <ac:chgData name="Andre Roussel" userId="cd5a5113-2fe4-4d8e-8c9c-58661a6c70b5" providerId="ADAL" clId="{C639CB0F-A9F8-49E3-9B6B-9E2FA1C53C51}" dt="2025-04-02T17:41:48.204" v="3505" actId="5793"/>
          <ac:spMkLst>
            <pc:docMk/>
            <pc:sldMk cId="1578726356" sldId="265"/>
            <ac:spMk id="5" creationId="{1B07C49E-AFFC-EC46-8930-E4D428F5F943}"/>
          </ac:spMkLst>
        </pc:spChg>
      </pc:sldChg>
      <pc:sldChg chg="addSp modSp mod">
        <pc:chgData name="Andre Roussel" userId="cd5a5113-2fe4-4d8e-8c9c-58661a6c70b5" providerId="ADAL" clId="{C639CB0F-A9F8-49E3-9B6B-9E2FA1C53C51}" dt="2025-04-02T17:39:14.468" v="3484" actId="20577"/>
        <pc:sldMkLst>
          <pc:docMk/>
          <pc:sldMk cId="779971636" sldId="266"/>
        </pc:sldMkLst>
        <pc:spChg chg="mod">
          <ac:chgData name="Andre Roussel" userId="cd5a5113-2fe4-4d8e-8c9c-58661a6c70b5" providerId="ADAL" clId="{C639CB0F-A9F8-49E3-9B6B-9E2FA1C53C51}" dt="2025-04-02T17:39:14.468" v="3484" actId="20577"/>
          <ac:spMkLst>
            <pc:docMk/>
            <pc:sldMk cId="779971636" sldId="266"/>
            <ac:spMk id="5" creationId="{1B07C49E-AFFC-EC46-8930-E4D428F5F943}"/>
          </ac:spMkLst>
        </pc:spChg>
        <pc:picChg chg="add mod">
          <ac:chgData name="Andre Roussel" userId="cd5a5113-2fe4-4d8e-8c9c-58661a6c70b5" providerId="ADAL" clId="{C639CB0F-A9F8-49E3-9B6B-9E2FA1C53C51}" dt="2025-04-02T17:37:46.342" v="3439" actId="1076"/>
          <ac:picMkLst>
            <pc:docMk/>
            <pc:sldMk cId="779971636" sldId="266"/>
            <ac:picMk id="6" creationId="{5A67C28C-CCE4-ECD3-C583-F19972D05269}"/>
          </ac:picMkLst>
        </pc:picChg>
      </pc:sldChg>
      <pc:sldChg chg="addSp delSp modSp mod">
        <pc:chgData name="Andre Roussel" userId="cd5a5113-2fe4-4d8e-8c9c-58661a6c70b5" providerId="ADAL" clId="{C639CB0F-A9F8-49E3-9B6B-9E2FA1C53C51}" dt="2025-04-03T15:38:47.085" v="4581" actId="1076"/>
        <pc:sldMkLst>
          <pc:docMk/>
          <pc:sldMk cId="3865605948" sldId="269"/>
        </pc:sldMkLst>
        <pc:spChg chg="del mod">
          <ac:chgData name="Andre Roussel" userId="cd5a5113-2fe4-4d8e-8c9c-58661a6c70b5" providerId="ADAL" clId="{C639CB0F-A9F8-49E3-9B6B-9E2FA1C53C51}" dt="2025-04-03T15:36:52.171" v="4574" actId="478"/>
          <ac:spMkLst>
            <pc:docMk/>
            <pc:sldMk cId="3865605948" sldId="269"/>
            <ac:spMk id="3" creationId="{373827F3-F386-AA4E-80ED-D86DEF8C158D}"/>
          </ac:spMkLst>
        </pc:spChg>
        <pc:picChg chg="add del mod">
          <ac:chgData name="Andre Roussel" userId="cd5a5113-2fe4-4d8e-8c9c-58661a6c70b5" providerId="ADAL" clId="{C639CB0F-A9F8-49E3-9B6B-9E2FA1C53C51}" dt="2025-04-03T15:37:13.596" v="4578" actId="478"/>
          <ac:picMkLst>
            <pc:docMk/>
            <pc:sldMk cId="3865605948" sldId="269"/>
            <ac:picMk id="6" creationId="{1B7471F5-1B11-A6DE-AA45-4B103150E6E8}"/>
          </ac:picMkLst>
        </pc:picChg>
        <pc:picChg chg="add mod">
          <ac:chgData name="Andre Roussel" userId="cd5a5113-2fe4-4d8e-8c9c-58661a6c70b5" providerId="ADAL" clId="{C639CB0F-A9F8-49E3-9B6B-9E2FA1C53C51}" dt="2025-04-03T15:38:47.085" v="4581" actId="1076"/>
          <ac:picMkLst>
            <pc:docMk/>
            <pc:sldMk cId="3865605948" sldId="269"/>
            <ac:picMk id="8" creationId="{EEF247C4-4D50-E674-955C-82B322786054}"/>
          </ac:picMkLst>
        </pc:picChg>
      </pc:sldChg>
      <pc:sldChg chg="addSp delSp mod">
        <pc:chgData name="Andre Roussel" userId="cd5a5113-2fe4-4d8e-8c9c-58661a6c70b5" providerId="ADAL" clId="{C639CB0F-A9F8-49E3-9B6B-9E2FA1C53C51}" dt="2025-04-03T16:20:25.460" v="4610" actId="22"/>
        <pc:sldMkLst>
          <pc:docMk/>
          <pc:sldMk cId="2727850971" sldId="270"/>
        </pc:sldMkLst>
        <pc:spChg chg="del">
          <ac:chgData name="Andre Roussel" userId="cd5a5113-2fe4-4d8e-8c9c-58661a6c70b5" providerId="ADAL" clId="{C639CB0F-A9F8-49E3-9B6B-9E2FA1C53C51}" dt="2025-04-03T16:20:24.487" v="4609" actId="478"/>
          <ac:spMkLst>
            <pc:docMk/>
            <pc:sldMk cId="2727850971" sldId="270"/>
            <ac:spMk id="5" creationId="{1B07C49E-AFFC-EC46-8930-E4D428F5F943}"/>
          </ac:spMkLst>
        </pc:spChg>
        <pc:picChg chg="add">
          <ac:chgData name="Andre Roussel" userId="cd5a5113-2fe4-4d8e-8c9c-58661a6c70b5" providerId="ADAL" clId="{C639CB0F-A9F8-49E3-9B6B-9E2FA1C53C51}" dt="2025-04-03T16:20:25.460" v="4610" actId="22"/>
          <ac:picMkLst>
            <pc:docMk/>
            <pc:sldMk cId="2727850971" sldId="270"/>
            <ac:picMk id="6" creationId="{F4B3E017-AD54-3FB0-EC66-EA2A811F087E}"/>
          </ac:picMkLst>
        </pc:picChg>
      </pc:sldChg>
      <pc:sldChg chg="addSp modSp mod">
        <pc:chgData name="Andre Roussel" userId="cd5a5113-2fe4-4d8e-8c9c-58661a6c70b5" providerId="ADAL" clId="{C639CB0F-A9F8-49E3-9B6B-9E2FA1C53C51}" dt="2025-04-03T17:45:42.466" v="6528" actId="6549"/>
        <pc:sldMkLst>
          <pc:docMk/>
          <pc:sldMk cId="1630123617" sldId="274"/>
        </pc:sldMkLst>
        <pc:spChg chg="add mod">
          <ac:chgData name="Andre Roussel" userId="cd5a5113-2fe4-4d8e-8c9c-58661a6c70b5" providerId="ADAL" clId="{C639CB0F-A9F8-49E3-9B6B-9E2FA1C53C51}" dt="2025-04-03T17:45:42.466" v="6528" actId="6549"/>
          <ac:spMkLst>
            <pc:docMk/>
            <pc:sldMk cId="1630123617" sldId="274"/>
            <ac:spMk id="2" creationId="{5FFB211E-7556-E0B7-5917-1A23304F5782}"/>
          </ac:spMkLst>
        </pc:spChg>
        <pc:spChg chg="mod">
          <ac:chgData name="Andre Roussel" userId="cd5a5113-2fe4-4d8e-8c9c-58661a6c70b5" providerId="ADAL" clId="{C639CB0F-A9F8-49E3-9B6B-9E2FA1C53C51}" dt="2025-04-03T17:45:25.546" v="6525" actId="20577"/>
          <ac:spMkLst>
            <pc:docMk/>
            <pc:sldMk cId="1630123617" sldId="274"/>
            <ac:spMk id="5" creationId="{28684E62-A9F8-4E7A-AB01-78893062A1B4}"/>
          </ac:spMkLst>
        </pc:spChg>
      </pc:sldChg>
      <pc:sldChg chg="modSp mod">
        <pc:chgData name="Andre Roussel" userId="cd5a5113-2fe4-4d8e-8c9c-58661a6c70b5" providerId="ADAL" clId="{C639CB0F-A9F8-49E3-9B6B-9E2FA1C53C51}" dt="2025-04-03T17:26:14.518" v="5882" actId="15"/>
        <pc:sldMkLst>
          <pc:docMk/>
          <pc:sldMk cId="3410008520" sldId="275"/>
        </pc:sldMkLst>
        <pc:spChg chg="mod">
          <ac:chgData name="Andre Roussel" userId="cd5a5113-2fe4-4d8e-8c9c-58661a6c70b5" providerId="ADAL" clId="{C639CB0F-A9F8-49E3-9B6B-9E2FA1C53C51}" dt="2025-04-03T17:26:14.518" v="5882" actId="15"/>
          <ac:spMkLst>
            <pc:docMk/>
            <pc:sldMk cId="3410008520" sldId="275"/>
            <ac:spMk id="5" creationId="{28684E62-A9F8-4E7A-AB01-78893062A1B4}"/>
          </ac:spMkLst>
        </pc:spChg>
      </pc:sldChg>
      <pc:sldChg chg="addSp modSp mod">
        <pc:chgData name="Andre Roussel" userId="cd5a5113-2fe4-4d8e-8c9c-58661a6c70b5" providerId="ADAL" clId="{C639CB0F-A9F8-49E3-9B6B-9E2FA1C53C51}" dt="2025-04-02T17:50:45.727" v="3532" actId="14100"/>
        <pc:sldMkLst>
          <pc:docMk/>
          <pc:sldMk cId="148114319" sldId="276"/>
        </pc:sldMkLst>
        <pc:spChg chg="mod">
          <ac:chgData name="Andre Roussel" userId="cd5a5113-2fe4-4d8e-8c9c-58661a6c70b5" providerId="ADAL" clId="{C639CB0F-A9F8-49E3-9B6B-9E2FA1C53C51}" dt="2025-04-02T17:50:38.970" v="3530" actId="14100"/>
          <ac:spMkLst>
            <pc:docMk/>
            <pc:sldMk cId="148114319" sldId="276"/>
            <ac:spMk id="5" creationId="{1B07C49E-AFFC-EC46-8930-E4D428F5F943}"/>
          </ac:spMkLst>
        </pc:spChg>
        <pc:picChg chg="add mod">
          <ac:chgData name="Andre Roussel" userId="cd5a5113-2fe4-4d8e-8c9c-58661a6c70b5" providerId="ADAL" clId="{C639CB0F-A9F8-49E3-9B6B-9E2FA1C53C51}" dt="2025-04-02T17:50:45.727" v="3532" actId="14100"/>
          <ac:picMkLst>
            <pc:docMk/>
            <pc:sldMk cId="148114319" sldId="276"/>
            <ac:picMk id="6" creationId="{15625ACE-AE3D-042A-C699-5927CE231586}"/>
          </ac:picMkLst>
        </pc:picChg>
      </pc:sldChg>
      <pc:sldChg chg="modSp mod">
        <pc:chgData name="Andre Roussel" userId="cd5a5113-2fe4-4d8e-8c9c-58661a6c70b5" providerId="ADAL" clId="{C639CB0F-A9F8-49E3-9B6B-9E2FA1C53C51}" dt="2025-04-03T15:26:10.507" v="4571" actId="255"/>
        <pc:sldMkLst>
          <pc:docMk/>
          <pc:sldMk cId="321008965" sldId="277"/>
        </pc:sldMkLst>
        <pc:spChg chg="mod">
          <ac:chgData name="Andre Roussel" userId="cd5a5113-2fe4-4d8e-8c9c-58661a6c70b5" providerId="ADAL" clId="{C639CB0F-A9F8-49E3-9B6B-9E2FA1C53C51}" dt="2025-04-03T15:26:10.507" v="4571" actId="255"/>
          <ac:spMkLst>
            <pc:docMk/>
            <pc:sldMk cId="321008965" sldId="277"/>
            <ac:spMk id="8" creationId="{C7B9C153-C85C-3240-8E7E-523FBC004564}"/>
          </ac:spMkLst>
        </pc:spChg>
      </pc:sldChg>
      <pc:sldChg chg="addSp delSp modSp mod">
        <pc:chgData name="Andre Roussel" userId="cd5a5113-2fe4-4d8e-8c9c-58661a6c70b5" providerId="ADAL" clId="{C639CB0F-A9F8-49E3-9B6B-9E2FA1C53C51}" dt="2025-04-03T17:36:36.292" v="6094" actId="20577"/>
        <pc:sldMkLst>
          <pc:docMk/>
          <pc:sldMk cId="2459446073" sldId="289"/>
        </pc:sldMkLst>
        <pc:spChg chg="del">
          <ac:chgData name="Andre Roussel" userId="cd5a5113-2fe4-4d8e-8c9c-58661a6c70b5" providerId="ADAL" clId="{C639CB0F-A9F8-49E3-9B6B-9E2FA1C53C51}" dt="2025-04-03T17:34:04.241" v="5883" actId="478"/>
          <ac:spMkLst>
            <pc:docMk/>
            <pc:sldMk cId="2459446073" sldId="289"/>
            <ac:spMk id="5" creationId="{1B07C49E-AFFC-EC46-8930-E4D428F5F943}"/>
          </ac:spMkLst>
        </pc:spChg>
        <pc:spChg chg="add mod">
          <ac:chgData name="Andre Roussel" userId="cd5a5113-2fe4-4d8e-8c9c-58661a6c70b5" providerId="ADAL" clId="{C639CB0F-A9F8-49E3-9B6B-9E2FA1C53C51}" dt="2025-04-03T17:36:36.292" v="6094" actId="20577"/>
          <ac:spMkLst>
            <pc:docMk/>
            <pc:sldMk cId="2459446073" sldId="289"/>
            <ac:spMk id="6" creationId="{E95032EA-49FA-A389-F1E7-6410CF118F79}"/>
          </ac:spMkLst>
        </pc:spChg>
        <pc:picChg chg="add mod">
          <ac:chgData name="Andre Roussel" userId="cd5a5113-2fe4-4d8e-8c9c-58661a6c70b5" providerId="ADAL" clId="{C639CB0F-A9F8-49E3-9B6B-9E2FA1C53C51}" dt="2025-04-03T17:34:10.912" v="5886" actId="1076"/>
          <ac:picMkLst>
            <pc:docMk/>
            <pc:sldMk cId="2459446073" sldId="289"/>
            <ac:picMk id="3" creationId="{AFE4FF65-B3B0-105C-BC23-A4230B005B0F}"/>
          </ac:picMkLst>
        </pc:picChg>
      </pc:sldChg>
      <pc:sldChg chg="addSp modSp mod">
        <pc:chgData name="Andre Roussel" userId="cd5a5113-2fe4-4d8e-8c9c-58661a6c70b5" providerId="ADAL" clId="{C639CB0F-A9F8-49E3-9B6B-9E2FA1C53C51}" dt="2025-04-02T18:13:14.821" v="4452" actId="14100"/>
        <pc:sldMkLst>
          <pc:docMk/>
          <pc:sldMk cId="1813711241" sldId="293"/>
        </pc:sldMkLst>
        <pc:spChg chg="mod">
          <ac:chgData name="Andre Roussel" userId="cd5a5113-2fe4-4d8e-8c9c-58661a6c70b5" providerId="ADAL" clId="{C639CB0F-A9F8-49E3-9B6B-9E2FA1C53C51}" dt="2025-04-02T18:05:56.875" v="3849" actId="20577"/>
          <ac:spMkLst>
            <pc:docMk/>
            <pc:sldMk cId="1813711241" sldId="293"/>
            <ac:spMk id="5" creationId="{1B07C49E-AFFC-EC46-8930-E4D428F5F943}"/>
          </ac:spMkLst>
        </pc:spChg>
        <pc:graphicFrameChg chg="add mod">
          <ac:chgData name="Andre Roussel" userId="cd5a5113-2fe4-4d8e-8c9c-58661a6c70b5" providerId="ADAL" clId="{C639CB0F-A9F8-49E3-9B6B-9E2FA1C53C51}" dt="2025-04-02T18:13:14.821" v="4452" actId="14100"/>
          <ac:graphicFrameMkLst>
            <pc:docMk/>
            <pc:sldMk cId="1813711241" sldId="293"/>
            <ac:graphicFrameMk id="6" creationId="{2488A44D-9189-F295-07BA-3D885B339570}"/>
          </ac:graphicFrameMkLst>
        </pc:graphicFrameChg>
        <pc:picChg chg="add">
          <ac:chgData name="Andre Roussel" userId="cd5a5113-2fe4-4d8e-8c9c-58661a6c70b5" providerId="ADAL" clId="{C639CB0F-A9F8-49E3-9B6B-9E2FA1C53C51}" dt="2025-04-02T18:06:17.099" v="3850"/>
          <ac:picMkLst>
            <pc:docMk/>
            <pc:sldMk cId="1813711241" sldId="293"/>
            <ac:picMk id="2" creationId="{717EC7BC-4218-19B6-500C-B20718D8D066}"/>
          </ac:picMkLst>
        </pc:picChg>
      </pc:sldChg>
      <pc:sldChg chg="addSp modSp mod">
        <pc:chgData name="Andre Roussel" userId="cd5a5113-2fe4-4d8e-8c9c-58661a6c70b5" providerId="ADAL" clId="{C639CB0F-A9F8-49E3-9B6B-9E2FA1C53C51}" dt="2025-04-03T17:04:56.843" v="4925" actId="1076"/>
        <pc:sldMkLst>
          <pc:docMk/>
          <pc:sldMk cId="981671777" sldId="296"/>
        </pc:sldMkLst>
        <pc:spChg chg="mod">
          <ac:chgData name="Andre Roussel" userId="cd5a5113-2fe4-4d8e-8c9c-58661a6c70b5" providerId="ADAL" clId="{C639CB0F-A9F8-49E3-9B6B-9E2FA1C53C51}" dt="2025-04-03T17:03:11.355" v="4715" actId="20577"/>
          <ac:spMkLst>
            <pc:docMk/>
            <pc:sldMk cId="981671777" sldId="296"/>
            <ac:spMk id="2" creationId="{54176327-8CC4-4356-8BBB-DC4965CE9857}"/>
          </ac:spMkLst>
        </pc:spChg>
        <pc:spChg chg="mod">
          <ac:chgData name="Andre Roussel" userId="cd5a5113-2fe4-4d8e-8c9c-58661a6c70b5" providerId="ADAL" clId="{C639CB0F-A9F8-49E3-9B6B-9E2FA1C53C51}" dt="2025-04-03T17:04:56.843" v="4925" actId="1076"/>
          <ac:spMkLst>
            <pc:docMk/>
            <pc:sldMk cId="981671777" sldId="296"/>
            <ac:spMk id="5" creationId="{85D9F803-CDBC-C74C-AF1B-2B5937D1C241}"/>
          </ac:spMkLst>
        </pc:spChg>
        <pc:picChg chg="add mod">
          <ac:chgData name="Andre Roussel" userId="cd5a5113-2fe4-4d8e-8c9c-58661a6c70b5" providerId="ADAL" clId="{C639CB0F-A9F8-49E3-9B6B-9E2FA1C53C51}" dt="2025-04-03T17:04:53.776" v="4924" actId="1076"/>
          <ac:picMkLst>
            <pc:docMk/>
            <pc:sldMk cId="981671777" sldId="296"/>
            <ac:picMk id="6" creationId="{DFB08DEC-2D9B-35E0-4515-CEF05AE9842B}"/>
          </ac:picMkLst>
        </pc:picChg>
      </pc:sldChg>
      <pc:sldChg chg="addSp delSp modSp mod">
        <pc:chgData name="Andre Roussel" userId="cd5a5113-2fe4-4d8e-8c9c-58661a6c70b5" providerId="ADAL" clId="{C639CB0F-A9F8-49E3-9B6B-9E2FA1C53C51}" dt="2025-04-02T17:20:25.596" v="2904" actId="313"/>
        <pc:sldMkLst>
          <pc:docMk/>
          <pc:sldMk cId="280316088" sldId="299"/>
        </pc:sldMkLst>
        <pc:spChg chg="mod">
          <ac:chgData name="Andre Roussel" userId="cd5a5113-2fe4-4d8e-8c9c-58661a6c70b5" providerId="ADAL" clId="{C639CB0F-A9F8-49E3-9B6B-9E2FA1C53C51}" dt="2025-04-02T17:10:14.987" v="2484" actId="20577"/>
          <ac:spMkLst>
            <pc:docMk/>
            <pc:sldMk cId="280316088" sldId="299"/>
            <ac:spMk id="3" creationId="{AB0AB2AC-B7E6-6849-9AE9-697369407F8F}"/>
          </ac:spMkLst>
        </pc:spChg>
        <pc:spChg chg="del">
          <ac:chgData name="Andre Roussel" userId="cd5a5113-2fe4-4d8e-8c9c-58661a6c70b5" providerId="ADAL" clId="{C639CB0F-A9F8-49E3-9B6B-9E2FA1C53C51}" dt="2025-04-02T17:20:02.983" v="2901" actId="478"/>
          <ac:spMkLst>
            <pc:docMk/>
            <pc:sldMk cId="280316088" sldId="299"/>
            <ac:spMk id="5" creationId="{1B07C49E-AFFC-EC46-8930-E4D428F5F943}"/>
          </ac:spMkLst>
        </pc:spChg>
        <pc:graphicFrameChg chg="add mod modGraphic">
          <ac:chgData name="Andre Roussel" userId="cd5a5113-2fe4-4d8e-8c9c-58661a6c70b5" providerId="ADAL" clId="{C639CB0F-A9F8-49E3-9B6B-9E2FA1C53C51}" dt="2025-04-02T17:20:25.596" v="2904" actId="313"/>
          <ac:graphicFrameMkLst>
            <pc:docMk/>
            <pc:sldMk cId="280316088" sldId="299"/>
            <ac:graphicFrameMk id="2" creationId="{A083213E-C54E-93C7-A2D8-39961FEC0A98}"/>
          </ac:graphicFrameMkLst>
        </pc:graphicFrameChg>
      </pc:sldChg>
      <pc:sldChg chg="addSp delSp modSp mod">
        <pc:chgData name="Andre Roussel" userId="cd5a5113-2fe4-4d8e-8c9c-58661a6c70b5" providerId="ADAL" clId="{C639CB0F-A9F8-49E3-9B6B-9E2FA1C53C51}" dt="2025-04-02T17:31:37.738" v="3412" actId="14100"/>
        <pc:sldMkLst>
          <pc:docMk/>
          <pc:sldMk cId="1385553969" sldId="302"/>
        </pc:sldMkLst>
        <pc:spChg chg="del">
          <ac:chgData name="Andre Roussel" userId="cd5a5113-2fe4-4d8e-8c9c-58661a6c70b5" providerId="ADAL" clId="{C639CB0F-A9F8-49E3-9B6B-9E2FA1C53C51}" dt="2025-04-02T17:26:13.715" v="2982" actId="478"/>
          <ac:spMkLst>
            <pc:docMk/>
            <pc:sldMk cId="1385553969" sldId="302"/>
            <ac:spMk id="2" creationId="{8B78C759-C687-440F-8CAE-D3071F1AB630}"/>
          </ac:spMkLst>
        </pc:spChg>
        <pc:spChg chg="mod">
          <ac:chgData name="Andre Roussel" userId="cd5a5113-2fe4-4d8e-8c9c-58661a6c70b5" providerId="ADAL" clId="{C639CB0F-A9F8-49E3-9B6B-9E2FA1C53C51}" dt="2025-04-02T17:25:36.935" v="2981" actId="20577"/>
          <ac:spMkLst>
            <pc:docMk/>
            <pc:sldMk cId="1385553969" sldId="302"/>
            <ac:spMk id="3" creationId="{AB0AB2AC-B7E6-6849-9AE9-697369407F8F}"/>
          </ac:spMkLst>
        </pc:spChg>
        <pc:graphicFrameChg chg="add mod">
          <ac:chgData name="Andre Roussel" userId="cd5a5113-2fe4-4d8e-8c9c-58661a6c70b5" providerId="ADAL" clId="{C639CB0F-A9F8-49E3-9B6B-9E2FA1C53C51}" dt="2025-04-02T17:31:37.738" v="3412" actId="14100"/>
          <ac:graphicFrameMkLst>
            <pc:docMk/>
            <pc:sldMk cId="1385553969" sldId="302"/>
            <ac:graphicFrameMk id="5" creationId="{84C6244C-0095-830D-9811-0A5D9ABB6838}"/>
          </ac:graphicFrameMkLst>
        </pc:graphicFrameChg>
      </pc:sldChg>
      <pc:sldChg chg="addSp modSp mod">
        <pc:chgData name="Andre Roussel" userId="cd5a5113-2fe4-4d8e-8c9c-58661a6c70b5" providerId="ADAL" clId="{C639CB0F-A9F8-49E3-9B6B-9E2FA1C53C51}" dt="2025-04-02T17:57:25.291" v="3701" actId="5793"/>
        <pc:sldMkLst>
          <pc:docMk/>
          <pc:sldMk cId="334532777" sldId="303"/>
        </pc:sldMkLst>
        <pc:spChg chg="mod">
          <ac:chgData name="Andre Roussel" userId="cd5a5113-2fe4-4d8e-8c9c-58661a6c70b5" providerId="ADAL" clId="{C639CB0F-A9F8-49E3-9B6B-9E2FA1C53C51}" dt="2025-04-02T17:57:25.291" v="3701" actId="5793"/>
          <ac:spMkLst>
            <pc:docMk/>
            <pc:sldMk cId="334532777" sldId="303"/>
            <ac:spMk id="5" creationId="{1B07C49E-AFFC-EC46-8930-E4D428F5F943}"/>
          </ac:spMkLst>
        </pc:spChg>
        <pc:picChg chg="add mod">
          <ac:chgData name="Andre Roussel" userId="cd5a5113-2fe4-4d8e-8c9c-58661a6c70b5" providerId="ADAL" clId="{C639CB0F-A9F8-49E3-9B6B-9E2FA1C53C51}" dt="2025-04-02T17:55:51.777" v="3592" actId="1076"/>
          <ac:picMkLst>
            <pc:docMk/>
            <pc:sldMk cId="334532777" sldId="303"/>
            <ac:picMk id="6" creationId="{6102E873-1EA2-2BD8-C0A4-75C8CD13B5F6}"/>
          </ac:picMkLst>
        </pc:picChg>
        <pc:picChg chg="add mod">
          <ac:chgData name="Andre Roussel" userId="cd5a5113-2fe4-4d8e-8c9c-58661a6c70b5" providerId="ADAL" clId="{C639CB0F-A9F8-49E3-9B6B-9E2FA1C53C51}" dt="2025-04-02T17:57:09.146" v="3647" actId="14100"/>
          <ac:picMkLst>
            <pc:docMk/>
            <pc:sldMk cId="334532777" sldId="303"/>
            <ac:picMk id="8" creationId="{9C72CC02-A7F8-DD58-DBCF-5CE9695374D1}"/>
          </ac:picMkLst>
        </pc:picChg>
      </pc:sldChg>
      <pc:sldChg chg="addSp delSp modSp mod">
        <pc:chgData name="Andre Roussel" userId="cd5a5113-2fe4-4d8e-8c9c-58661a6c70b5" providerId="ADAL" clId="{C639CB0F-A9F8-49E3-9B6B-9E2FA1C53C51}" dt="2025-04-03T15:42:47.670" v="4585" actId="1076"/>
        <pc:sldMkLst>
          <pc:docMk/>
          <pc:sldMk cId="3869789237" sldId="304"/>
        </pc:sldMkLst>
        <pc:spChg chg="del">
          <ac:chgData name="Andre Roussel" userId="cd5a5113-2fe4-4d8e-8c9c-58661a6c70b5" providerId="ADAL" clId="{C639CB0F-A9F8-49E3-9B6B-9E2FA1C53C51}" dt="2025-04-03T15:42:41.743" v="4582" actId="478"/>
          <ac:spMkLst>
            <pc:docMk/>
            <pc:sldMk cId="3869789237" sldId="304"/>
            <ac:spMk id="3" creationId="{373827F3-F386-AA4E-80ED-D86DEF8C158D}"/>
          </ac:spMkLst>
        </pc:spChg>
        <pc:picChg chg="add mod">
          <ac:chgData name="Andre Roussel" userId="cd5a5113-2fe4-4d8e-8c9c-58661a6c70b5" providerId="ADAL" clId="{C639CB0F-A9F8-49E3-9B6B-9E2FA1C53C51}" dt="2025-04-03T15:42:47.670" v="4585" actId="1076"/>
          <ac:picMkLst>
            <pc:docMk/>
            <pc:sldMk cId="3869789237" sldId="304"/>
            <ac:picMk id="6" creationId="{0CC53061-4B21-9E2D-5DA2-DA5063BFF569}"/>
          </ac:picMkLst>
        </pc:picChg>
      </pc:sldChg>
      <pc:sldChg chg="addSp delSp modSp mod">
        <pc:chgData name="Andre Roussel" userId="cd5a5113-2fe4-4d8e-8c9c-58661a6c70b5" providerId="ADAL" clId="{C639CB0F-A9F8-49E3-9B6B-9E2FA1C53C51}" dt="2025-04-03T16:09:28.561" v="4594" actId="1076"/>
        <pc:sldMkLst>
          <pc:docMk/>
          <pc:sldMk cId="80090182" sldId="305"/>
        </pc:sldMkLst>
        <pc:spChg chg="del">
          <ac:chgData name="Andre Roussel" userId="cd5a5113-2fe4-4d8e-8c9c-58661a6c70b5" providerId="ADAL" clId="{C639CB0F-A9F8-49E3-9B6B-9E2FA1C53C51}" dt="2025-04-03T16:08:49.681" v="4586" actId="478"/>
          <ac:spMkLst>
            <pc:docMk/>
            <pc:sldMk cId="80090182" sldId="305"/>
            <ac:spMk id="3" creationId="{373827F3-F386-AA4E-80ED-D86DEF8C158D}"/>
          </ac:spMkLst>
        </pc:spChg>
        <pc:picChg chg="add mod">
          <ac:chgData name="Andre Roussel" userId="cd5a5113-2fe4-4d8e-8c9c-58661a6c70b5" providerId="ADAL" clId="{C639CB0F-A9F8-49E3-9B6B-9E2FA1C53C51}" dt="2025-04-03T16:09:00.407" v="4591" actId="1076"/>
          <ac:picMkLst>
            <pc:docMk/>
            <pc:sldMk cId="80090182" sldId="305"/>
            <ac:picMk id="6" creationId="{46CD222A-1F3F-EE55-D681-845D0A66AD70}"/>
          </ac:picMkLst>
        </pc:picChg>
        <pc:picChg chg="add mod">
          <ac:chgData name="Andre Roussel" userId="cd5a5113-2fe4-4d8e-8c9c-58661a6c70b5" providerId="ADAL" clId="{C639CB0F-A9F8-49E3-9B6B-9E2FA1C53C51}" dt="2025-04-03T16:09:28.561" v="4594" actId="1076"/>
          <ac:picMkLst>
            <pc:docMk/>
            <pc:sldMk cId="80090182" sldId="305"/>
            <ac:picMk id="7" creationId="{8A1B1659-CA30-B484-D0A0-2D053CAE28D9}"/>
          </ac:picMkLst>
        </pc:picChg>
      </pc:sldChg>
      <pc:sldChg chg="addSp delSp modSp mod">
        <pc:chgData name="Andre Roussel" userId="cd5a5113-2fe4-4d8e-8c9c-58661a6c70b5" providerId="ADAL" clId="{C639CB0F-A9F8-49E3-9B6B-9E2FA1C53C51}" dt="2025-04-03T16:13:38.569" v="4602" actId="1076"/>
        <pc:sldMkLst>
          <pc:docMk/>
          <pc:sldMk cId="3145340593" sldId="306"/>
        </pc:sldMkLst>
        <pc:spChg chg="del">
          <ac:chgData name="Andre Roussel" userId="cd5a5113-2fe4-4d8e-8c9c-58661a6c70b5" providerId="ADAL" clId="{C639CB0F-A9F8-49E3-9B6B-9E2FA1C53C51}" dt="2025-04-03T16:13:33.532" v="4599" actId="478"/>
          <ac:spMkLst>
            <pc:docMk/>
            <pc:sldMk cId="3145340593" sldId="306"/>
            <ac:spMk id="3" creationId="{373827F3-F386-AA4E-80ED-D86DEF8C158D}"/>
          </ac:spMkLst>
        </pc:spChg>
        <pc:picChg chg="add mod">
          <ac:chgData name="Andre Roussel" userId="cd5a5113-2fe4-4d8e-8c9c-58661a6c70b5" providerId="ADAL" clId="{C639CB0F-A9F8-49E3-9B6B-9E2FA1C53C51}" dt="2025-04-03T16:13:38.569" v="4602" actId="1076"/>
          <ac:picMkLst>
            <pc:docMk/>
            <pc:sldMk cId="3145340593" sldId="306"/>
            <ac:picMk id="6" creationId="{C9E97B3D-CDB2-4029-5FF2-CF6FADE38131}"/>
          </ac:picMkLst>
        </pc:picChg>
      </pc:sldChg>
      <pc:sldChg chg="addSp delSp modSp mod">
        <pc:chgData name="Andre Roussel" userId="cd5a5113-2fe4-4d8e-8c9c-58661a6c70b5" providerId="ADAL" clId="{C639CB0F-A9F8-49E3-9B6B-9E2FA1C53C51}" dt="2025-04-03T16:12:53.502" v="4598" actId="1076"/>
        <pc:sldMkLst>
          <pc:docMk/>
          <pc:sldMk cId="1106727586" sldId="307"/>
        </pc:sldMkLst>
        <pc:spChg chg="del">
          <ac:chgData name="Andre Roussel" userId="cd5a5113-2fe4-4d8e-8c9c-58661a6c70b5" providerId="ADAL" clId="{C639CB0F-A9F8-49E3-9B6B-9E2FA1C53C51}" dt="2025-04-03T16:12:46.810" v="4595" actId="478"/>
          <ac:spMkLst>
            <pc:docMk/>
            <pc:sldMk cId="1106727586" sldId="307"/>
            <ac:spMk id="3" creationId="{373827F3-F386-AA4E-80ED-D86DEF8C158D}"/>
          </ac:spMkLst>
        </pc:spChg>
        <pc:picChg chg="add mod">
          <ac:chgData name="Andre Roussel" userId="cd5a5113-2fe4-4d8e-8c9c-58661a6c70b5" providerId="ADAL" clId="{C639CB0F-A9F8-49E3-9B6B-9E2FA1C53C51}" dt="2025-04-03T16:12:53.502" v="4598" actId="1076"/>
          <ac:picMkLst>
            <pc:docMk/>
            <pc:sldMk cId="1106727586" sldId="307"/>
            <ac:picMk id="6" creationId="{08114205-58CC-A866-5F01-BA76CC3A8076}"/>
          </ac:picMkLst>
        </pc:picChg>
      </pc:sldChg>
      <pc:sldChg chg="addSp delSp modSp mod">
        <pc:chgData name="Andre Roussel" userId="cd5a5113-2fe4-4d8e-8c9c-58661a6c70b5" providerId="ADAL" clId="{C639CB0F-A9F8-49E3-9B6B-9E2FA1C53C51}" dt="2025-04-03T16:14:35.326" v="4608" actId="1076"/>
        <pc:sldMkLst>
          <pc:docMk/>
          <pc:sldMk cId="706594483" sldId="308"/>
        </pc:sldMkLst>
        <pc:spChg chg="del">
          <ac:chgData name="Andre Roussel" userId="cd5a5113-2fe4-4d8e-8c9c-58661a6c70b5" providerId="ADAL" clId="{C639CB0F-A9F8-49E3-9B6B-9E2FA1C53C51}" dt="2025-04-03T16:14:25.290" v="4603" actId="478"/>
          <ac:spMkLst>
            <pc:docMk/>
            <pc:sldMk cId="706594483" sldId="308"/>
            <ac:spMk id="3" creationId="{373827F3-F386-AA4E-80ED-D86DEF8C158D}"/>
          </ac:spMkLst>
        </pc:spChg>
        <pc:picChg chg="add mod">
          <ac:chgData name="Andre Roussel" userId="cd5a5113-2fe4-4d8e-8c9c-58661a6c70b5" providerId="ADAL" clId="{C639CB0F-A9F8-49E3-9B6B-9E2FA1C53C51}" dt="2025-04-03T16:14:35.326" v="4608" actId="1076"/>
          <ac:picMkLst>
            <pc:docMk/>
            <pc:sldMk cId="706594483" sldId="308"/>
            <ac:picMk id="6" creationId="{72130FAE-BE15-AAE2-7C37-CCE0C212A4E8}"/>
          </ac:picMkLst>
        </pc:picChg>
      </pc:sldChg>
      <pc:sldChg chg="addSp delSp modSp mod">
        <pc:chgData name="Andre Roussel" userId="cd5a5113-2fe4-4d8e-8c9c-58661a6c70b5" providerId="ADAL" clId="{C639CB0F-A9F8-49E3-9B6B-9E2FA1C53C51}" dt="2025-04-03T16:23:43.157" v="4614" actId="1076"/>
        <pc:sldMkLst>
          <pc:docMk/>
          <pc:sldMk cId="1794738657" sldId="309"/>
        </pc:sldMkLst>
        <pc:spChg chg="del">
          <ac:chgData name="Andre Roussel" userId="cd5a5113-2fe4-4d8e-8c9c-58661a6c70b5" providerId="ADAL" clId="{C639CB0F-A9F8-49E3-9B6B-9E2FA1C53C51}" dt="2025-04-03T16:23:38.257" v="4611" actId="478"/>
          <ac:spMkLst>
            <pc:docMk/>
            <pc:sldMk cId="1794738657" sldId="309"/>
            <ac:spMk id="5" creationId="{1B07C49E-AFFC-EC46-8930-E4D428F5F943}"/>
          </ac:spMkLst>
        </pc:spChg>
        <pc:picChg chg="add mod">
          <ac:chgData name="Andre Roussel" userId="cd5a5113-2fe4-4d8e-8c9c-58661a6c70b5" providerId="ADAL" clId="{C639CB0F-A9F8-49E3-9B6B-9E2FA1C53C51}" dt="2025-04-03T16:23:43.157" v="4614" actId="1076"/>
          <ac:picMkLst>
            <pc:docMk/>
            <pc:sldMk cId="1794738657" sldId="309"/>
            <ac:picMk id="6" creationId="{9B7FA9F6-5BDC-7E16-708B-B97A7C61358A}"/>
          </ac:picMkLst>
        </pc:picChg>
      </pc:sldChg>
      <pc:sldChg chg="addSp delSp mod">
        <pc:chgData name="Andre Roussel" userId="cd5a5113-2fe4-4d8e-8c9c-58661a6c70b5" providerId="ADAL" clId="{C639CB0F-A9F8-49E3-9B6B-9E2FA1C53C51}" dt="2025-04-03T16:24:56.481" v="4616" actId="22"/>
        <pc:sldMkLst>
          <pc:docMk/>
          <pc:sldMk cId="4010014743" sldId="310"/>
        </pc:sldMkLst>
        <pc:spChg chg="del">
          <ac:chgData name="Andre Roussel" userId="cd5a5113-2fe4-4d8e-8c9c-58661a6c70b5" providerId="ADAL" clId="{C639CB0F-A9F8-49E3-9B6B-9E2FA1C53C51}" dt="2025-04-03T16:24:55.493" v="4615" actId="478"/>
          <ac:spMkLst>
            <pc:docMk/>
            <pc:sldMk cId="4010014743" sldId="310"/>
            <ac:spMk id="5" creationId="{1B07C49E-AFFC-EC46-8930-E4D428F5F943}"/>
          </ac:spMkLst>
        </pc:spChg>
        <pc:picChg chg="add">
          <ac:chgData name="Andre Roussel" userId="cd5a5113-2fe4-4d8e-8c9c-58661a6c70b5" providerId="ADAL" clId="{C639CB0F-A9F8-49E3-9B6B-9E2FA1C53C51}" dt="2025-04-03T16:24:56.481" v="4616" actId="22"/>
          <ac:picMkLst>
            <pc:docMk/>
            <pc:sldMk cId="4010014743" sldId="310"/>
            <ac:picMk id="6" creationId="{A0139127-820B-29EF-F622-9ACDBE660CCD}"/>
          </ac:picMkLst>
        </pc:picChg>
      </pc:sldChg>
      <pc:sldChg chg="addSp delSp mod">
        <pc:chgData name="Andre Roussel" userId="cd5a5113-2fe4-4d8e-8c9c-58661a6c70b5" providerId="ADAL" clId="{C639CB0F-A9F8-49E3-9B6B-9E2FA1C53C51}" dt="2025-04-03T16:26:40.638" v="4618" actId="22"/>
        <pc:sldMkLst>
          <pc:docMk/>
          <pc:sldMk cId="2735560525" sldId="311"/>
        </pc:sldMkLst>
        <pc:spChg chg="del">
          <ac:chgData name="Andre Roussel" userId="cd5a5113-2fe4-4d8e-8c9c-58661a6c70b5" providerId="ADAL" clId="{C639CB0F-A9F8-49E3-9B6B-9E2FA1C53C51}" dt="2025-04-03T16:26:39.767" v="4617" actId="478"/>
          <ac:spMkLst>
            <pc:docMk/>
            <pc:sldMk cId="2735560525" sldId="311"/>
            <ac:spMk id="5" creationId="{1B07C49E-AFFC-EC46-8930-E4D428F5F943}"/>
          </ac:spMkLst>
        </pc:spChg>
        <pc:picChg chg="add">
          <ac:chgData name="Andre Roussel" userId="cd5a5113-2fe4-4d8e-8c9c-58661a6c70b5" providerId="ADAL" clId="{C639CB0F-A9F8-49E3-9B6B-9E2FA1C53C51}" dt="2025-04-03T16:26:40.638" v="4618" actId="22"/>
          <ac:picMkLst>
            <pc:docMk/>
            <pc:sldMk cId="2735560525" sldId="311"/>
            <ac:picMk id="6" creationId="{9929CB6A-4D5A-BB5A-3B1D-F9B1641AE5C9}"/>
          </ac:picMkLst>
        </pc:picChg>
      </pc:sldChg>
      <pc:sldChg chg="addSp delSp modSp mod">
        <pc:chgData name="Andre Roussel" userId="cd5a5113-2fe4-4d8e-8c9c-58661a6c70b5" providerId="ADAL" clId="{C639CB0F-A9F8-49E3-9B6B-9E2FA1C53C51}" dt="2025-04-03T16:31:11.375" v="4622" actId="1076"/>
        <pc:sldMkLst>
          <pc:docMk/>
          <pc:sldMk cId="1434679925" sldId="312"/>
        </pc:sldMkLst>
        <pc:spChg chg="del">
          <ac:chgData name="Andre Roussel" userId="cd5a5113-2fe4-4d8e-8c9c-58661a6c70b5" providerId="ADAL" clId="{C639CB0F-A9F8-49E3-9B6B-9E2FA1C53C51}" dt="2025-04-03T16:31:06.412" v="4619" actId="478"/>
          <ac:spMkLst>
            <pc:docMk/>
            <pc:sldMk cId="1434679925" sldId="312"/>
            <ac:spMk id="5" creationId="{1B07C49E-AFFC-EC46-8930-E4D428F5F943}"/>
          </ac:spMkLst>
        </pc:spChg>
        <pc:picChg chg="add mod">
          <ac:chgData name="Andre Roussel" userId="cd5a5113-2fe4-4d8e-8c9c-58661a6c70b5" providerId="ADAL" clId="{C639CB0F-A9F8-49E3-9B6B-9E2FA1C53C51}" dt="2025-04-03T16:31:11.375" v="4622" actId="1076"/>
          <ac:picMkLst>
            <pc:docMk/>
            <pc:sldMk cId="1434679925" sldId="312"/>
            <ac:picMk id="6" creationId="{11D1363A-A219-1890-7234-76857BFF2E73}"/>
          </ac:picMkLst>
        </pc:picChg>
      </pc:sldChg>
      <pc:sldChg chg="addSp delSp modSp mod">
        <pc:chgData name="Andre Roussel" userId="cd5a5113-2fe4-4d8e-8c9c-58661a6c70b5" providerId="ADAL" clId="{C639CB0F-A9F8-49E3-9B6B-9E2FA1C53C51}" dt="2025-04-03T16:47:40.005" v="4630" actId="1076"/>
        <pc:sldMkLst>
          <pc:docMk/>
          <pc:sldMk cId="1756972646" sldId="313"/>
        </pc:sldMkLst>
        <pc:spChg chg="del">
          <ac:chgData name="Andre Roussel" userId="cd5a5113-2fe4-4d8e-8c9c-58661a6c70b5" providerId="ADAL" clId="{C639CB0F-A9F8-49E3-9B6B-9E2FA1C53C51}" dt="2025-04-03T16:47:35.109" v="4627" actId="478"/>
          <ac:spMkLst>
            <pc:docMk/>
            <pc:sldMk cId="1756972646" sldId="313"/>
            <ac:spMk id="5" creationId="{1B07C49E-AFFC-EC46-8930-E4D428F5F943}"/>
          </ac:spMkLst>
        </pc:spChg>
        <pc:picChg chg="add mod">
          <ac:chgData name="Andre Roussel" userId="cd5a5113-2fe4-4d8e-8c9c-58661a6c70b5" providerId="ADAL" clId="{C639CB0F-A9F8-49E3-9B6B-9E2FA1C53C51}" dt="2025-04-03T16:47:40.005" v="4630" actId="1076"/>
          <ac:picMkLst>
            <pc:docMk/>
            <pc:sldMk cId="1756972646" sldId="313"/>
            <ac:picMk id="6" creationId="{ACA36B42-D4D9-B5AE-0489-3F02A93A4B6C}"/>
          </ac:picMkLst>
        </pc:picChg>
      </pc:sldChg>
      <pc:sldChg chg="addSp delSp modSp mod">
        <pc:chgData name="Andre Roussel" userId="cd5a5113-2fe4-4d8e-8c9c-58661a6c70b5" providerId="ADAL" clId="{C639CB0F-A9F8-49E3-9B6B-9E2FA1C53C51}" dt="2025-04-03T16:37:35.218" v="4626" actId="1076"/>
        <pc:sldMkLst>
          <pc:docMk/>
          <pc:sldMk cId="639399535" sldId="314"/>
        </pc:sldMkLst>
        <pc:spChg chg="del">
          <ac:chgData name="Andre Roussel" userId="cd5a5113-2fe4-4d8e-8c9c-58661a6c70b5" providerId="ADAL" clId="{C639CB0F-A9F8-49E3-9B6B-9E2FA1C53C51}" dt="2025-04-03T16:37:30.379" v="4623" actId="478"/>
          <ac:spMkLst>
            <pc:docMk/>
            <pc:sldMk cId="639399535" sldId="314"/>
            <ac:spMk id="5" creationId="{1B07C49E-AFFC-EC46-8930-E4D428F5F943}"/>
          </ac:spMkLst>
        </pc:spChg>
        <pc:picChg chg="add mod">
          <ac:chgData name="Andre Roussel" userId="cd5a5113-2fe4-4d8e-8c9c-58661a6c70b5" providerId="ADAL" clId="{C639CB0F-A9F8-49E3-9B6B-9E2FA1C53C51}" dt="2025-04-03T16:37:35.218" v="4626" actId="1076"/>
          <ac:picMkLst>
            <pc:docMk/>
            <pc:sldMk cId="639399535" sldId="314"/>
            <ac:picMk id="3" creationId="{B374AA5E-31B9-5F7C-4A50-652FAB94ED5C}"/>
          </ac:picMkLst>
        </pc:picChg>
      </pc:sldChg>
      <pc:sldChg chg="addSp delSp modSp mod">
        <pc:chgData name="Andre Roussel" userId="cd5a5113-2fe4-4d8e-8c9c-58661a6c70b5" providerId="ADAL" clId="{C639CB0F-A9F8-49E3-9B6B-9E2FA1C53C51}" dt="2025-04-03T16:53:43.995" v="4634" actId="1076"/>
        <pc:sldMkLst>
          <pc:docMk/>
          <pc:sldMk cId="3566646398" sldId="315"/>
        </pc:sldMkLst>
        <pc:spChg chg="del">
          <ac:chgData name="Andre Roussel" userId="cd5a5113-2fe4-4d8e-8c9c-58661a6c70b5" providerId="ADAL" clId="{C639CB0F-A9F8-49E3-9B6B-9E2FA1C53C51}" dt="2025-04-03T16:53:38.995" v="4631" actId="478"/>
          <ac:spMkLst>
            <pc:docMk/>
            <pc:sldMk cId="3566646398" sldId="315"/>
            <ac:spMk id="5" creationId="{1B07C49E-AFFC-EC46-8930-E4D428F5F943}"/>
          </ac:spMkLst>
        </pc:spChg>
        <pc:picChg chg="add mod">
          <ac:chgData name="Andre Roussel" userId="cd5a5113-2fe4-4d8e-8c9c-58661a6c70b5" providerId="ADAL" clId="{C639CB0F-A9F8-49E3-9B6B-9E2FA1C53C51}" dt="2025-04-03T16:53:43.995" v="4634" actId="1076"/>
          <ac:picMkLst>
            <pc:docMk/>
            <pc:sldMk cId="3566646398" sldId="315"/>
            <ac:picMk id="6" creationId="{928B1312-6253-86F6-0598-716A953E75D4}"/>
          </ac:picMkLst>
        </pc:picChg>
      </pc:sldChg>
      <pc:sldChg chg="addSp delSp modSp mod">
        <pc:chgData name="Andre Roussel" userId="cd5a5113-2fe4-4d8e-8c9c-58661a6c70b5" providerId="ADAL" clId="{C639CB0F-A9F8-49E3-9B6B-9E2FA1C53C51}" dt="2025-04-03T16:56:33.245" v="4638" actId="1076"/>
        <pc:sldMkLst>
          <pc:docMk/>
          <pc:sldMk cId="1398439132" sldId="316"/>
        </pc:sldMkLst>
        <pc:spChg chg="del">
          <ac:chgData name="Andre Roussel" userId="cd5a5113-2fe4-4d8e-8c9c-58661a6c70b5" providerId="ADAL" clId="{C639CB0F-A9F8-49E3-9B6B-9E2FA1C53C51}" dt="2025-04-03T16:56:29.216" v="4635" actId="478"/>
          <ac:spMkLst>
            <pc:docMk/>
            <pc:sldMk cId="1398439132" sldId="316"/>
            <ac:spMk id="5" creationId="{1B07C49E-AFFC-EC46-8930-E4D428F5F943}"/>
          </ac:spMkLst>
        </pc:spChg>
        <pc:picChg chg="add mod">
          <ac:chgData name="Andre Roussel" userId="cd5a5113-2fe4-4d8e-8c9c-58661a6c70b5" providerId="ADAL" clId="{C639CB0F-A9F8-49E3-9B6B-9E2FA1C53C51}" dt="2025-04-03T16:56:33.245" v="4638" actId="1076"/>
          <ac:picMkLst>
            <pc:docMk/>
            <pc:sldMk cId="1398439132" sldId="316"/>
            <ac:picMk id="6" creationId="{3A64D257-B3BD-3702-F4F7-57FD6234A786}"/>
          </ac:picMkLst>
        </pc:picChg>
      </pc:sldChg>
      <pc:sldChg chg="addSp delSp modSp mod">
        <pc:chgData name="Andre Roussel" userId="cd5a5113-2fe4-4d8e-8c9c-58661a6c70b5" providerId="ADAL" clId="{C639CB0F-A9F8-49E3-9B6B-9E2FA1C53C51}" dt="2025-04-03T16:58:57.873" v="4642" actId="1076"/>
        <pc:sldMkLst>
          <pc:docMk/>
          <pc:sldMk cId="3975168428" sldId="317"/>
        </pc:sldMkLst>
        <pc:spChg chg="del">
          <ac:chgData name="Andre Roussel" userId="cd5a5113-2fe4-4d8e-8c9c-58661a6c70b5" providerId="ADAL" clId="{C639CB0F-A9F8-49E3-9B6B-9E2FA1C53C51}" dt="2025-04-03T16:58:50.932" v="4639" actId="478"/>
          <ac:spMkLst>
            <pc:docMk/>
            <pc:sldMk cId="3975168428" sldId="317"/>
            <ac:spMk id="5" creationId="{1B07C49E-AFFC-EC46-8930-E4D428F5F943}"/>
          </ac:spMkLst>
        </pc:spChg>
        <pc:picChg chg="add mod">
          <ac:chgData name="Andre Roussel" userId="cd5a5113-2fe4-4d8e-8c9c-58661a6c70b5" providerId="ADAL" clId="{C639CB0F-A9F8-49E3-9B6B-9E2FA1C53C51}" dt="2025-04-03T16:58:57.873" v="4642" actId="1076"/>
          <ac:picMkLst>
            <pc:docMk/>
            <pc:sldMk cId="3975168428" sldId="317"/>
            <ac:picMk id="6" creationId="{203E35D4-B326-F7BF-4004-F9D40D00715F}"/>
          </ac:picMkLst>
        </pc:picChg>
      </pc:sldChg>
      <pc:sldChg chg="addSp modSp mod">
        <pc:chgData name="Andre Roussel" userId="cd5a5113-2fe4-4d8e-8c9c-58661a6c70b5" providerId="ADAL" clId="{C639CB0F-A9F8-49E3-9B6B-9E2FA1C53C51}" dt="2025-04-03T17:14:31.626" v="5229" actId="20577"/>
        <pc:sldMkLst>
          <pc:docMk/>
          <pc:sldMk cId="239597884" sldId="318"/>
        </pc:sldMkLst>
        <pc:spChg chg="mod">
          <ac:chgData name="Andre Roussel" userId="cd5a5113-2fe4-4d8e-8c9c-58661a6c70b5" providerId="ADAL" clId="{C639CB0F-A9F8-49E3-9B6B-9E2FA1C53C51}" dt="2025-04-03T17:10:33.377" v="5166" actId="20577"/>
          <ac:spMkLst>
            <pc:docMk/>
            <pc:sldMk cId="239597884" sldId="318"/>
            <ac:spMk id="5" creationId="{85D9F803-CDBC-C74C-AF1B-2B5937D1C241}"/>
          </ac:spMkLst>
        </pc:spChg>
        <pc:spChg chg="mod">
          <ac:chgData name="Andre Roussel" userId="cd5a5113-2fe4-4d8e-8c9c-58661a6c70b5" providerId="ADAL" clId="{C639CB0F-A9F8-49E3-9B6B-9E2FA1C53C51}" dt="2025-04-03T17:07:19.980" v="4986" actId="20577"/>
          <ac:spMkLst>
            <pc:docMk/>
            <pc:sldMk cId="239597884" sldId="318"/>
            <ac:spMk id="8" creationId="{2E0ECA32-E146-40DA-85CD-9677244BC3EC}"/>
          </ac:spMkLst>
        </pc:spChg>
        <pc:spChg chg="add mod">
          <ac:chgData name="Andre Roussel" userId="cd5a5113-2fe4-4d8e-8c9c-58661a6c70b5" providerId="ADAL" clId="{C639CB0F-A9F8-49E3-9B6B-9E2FA1C53C51}" dt="2025-04-03T17:14:31.626" v="5229" actId="20577"/>
          <ac:spMkLst>
            <pc:docMk/>
            <pc:sldMk cId="239597884" sldId="318"/>
            <ac:spMk id="13" creationId="{609288B3-5B87-47F0-36A7-737884AA3F16}"/>
          </ac:spMkLst>
        </pc:spChg>
        <pc:spChg chg="add mod">
          <ac:chgData name="Andre Roussel" userId="cd5a5113-2fe4-4d8e-8c9c-58661a6c70b5" providerId="ADAL" clId="{C639CB0F-A9F8-49E3-9B6B-9E2FA1C53C51}" dt="2025-04-03T17:09:48.926" v="5071" actId="313"/>
          <ac:spMkLst>
            <pc:docMk/>
            <pc:sldMk cId="239597884" sldId="318"/>
            <ac:spMk id="14" creationId="{B4C039C0-32FD-0C65-2A74-D936E30B45D1}"/>
          </ac:spMkLst>
        </pc:spChg>
        <pc:picChg chg="add mod">
          <ac:chgData name="Andre Roussel" userId="cd5a5113-2fe4-4d8e-8c9c-58661a6c70b5" providerId="ADAL" clId="{C639CB0F-A9F8-49E3-9B6B-9E2FA1C53C51}" dt="2025-04-03T17:09:14.059" v="5031" actId="1076"/>
          <ac:picMkLst>
            <pc:docMk/>
            <pc:sldMk cId="239597884" sldId="318"/>
            <ac:picMk id="4" creationId="{D474CDB0-5802-E009-C4E5-DE146054E7F2}"/>
          </ac:picMkLst>
        </pc:picChg>
        <pc:picChg chg="add mod">
          <ac:chgData name="Andre Roussel" userId="cd5a5113-2fe4-4d8e-8c9c-58661a6c70b5" providerId="ADAL" clId="{C639CB0F-A9F8-49E3-9B6B-9E2FA1C53C51}" dt="2025-04-03T17:09:12.500" v="5030" actId="1076"/>
          <ac:picMkLst>
            <pc:docMk/>
            <pc:sldMk cId="239597884" sldId="318"/>
            <ac:picMk id="7" creationId="{3A78ABC0-67C7-E126-7CE3-D5DDDE072F52}"/>
          </ac:picMkLst>
        </pc:picChg>
        <pc:picChg chg="add mod">
          <ac:chgData name="Andre Roussel" userId="cd5a5113-2fe4-4d8e-8c9c-58661a6c70b5" providerId="ADAL" clId="{C639CB0F-A9F8-49E3-9B6B-9E2FA1C53C51}" dt="2025-04-03T17:09:09.573" v="5027" actId="1076"/>
          <ac:picMkLst>
            <pc:docMk/>
            <pc:sldMk cId="239597884" sldId="318"/>
            <ac:picMk id="10" creationId="{B9D8C1EE-E47C-A583-62A2-54FEC5A29E0A}"/>
          </ac:picMkLst>
        </pc:picChg>
        <pc:picChg chg="add mod">
          <ac:chgData name="Andre Roussel" userId="cd5a5113-2fe4-4d8e-8c9c-58661a6c70b5" providerId="ADAL" clId="{C639CB0F-A9F8-49E3-9B6B-9E2FA1C53C51}" dt="2025-04-03T17:09:16.874" v="5032" actId="1076"/>
          <ac:picMkLst>
            <pc:docMk/>
            <pc:sldMk cId="239597884" sldId="318"/>
            <ac:picMk id="12" creationId="{5148A446-E0A3-07E4-ED0B-02CC6A14F8AC}"/>
          </ac:picMkLst>
        </pc:picChg>
      </pc:sldChg>
      <pc:sldChg chg="addSp modSp mod">
        <pc:chgData name="Andre Roussel" userId="cd5a5113-2fe4-4d8e-8c9c-58661a6c70b5" providerId="ADAL" clId="{C639CB0F-A9F8-49E3-9B6B-9E2FA1C53C51}" dt="2025-04-03T17:15:35.484" v="5381" actId="20577"/>
        <pc:sldMkLst>
          <pc:docMk/>
          <pc:sldMk cId="232499080" sldId="319"/>
        </pc:sldMkLst>
        <pc:spChg chg="mod">
          <ac:chgData name="Andre Roussel" userId="cd5a5113-2fe4-4d8e-8c9c-58661a6c70b5" providerId="ADAL" clId="{C639CB0F-A9F8-49E3-9B6B-9E2FA1C53C51}" dt="2025-04-03T17:15:35.484" v="5381" actId="20577"/>
          <ac:spMkLst>
            <pc:docMk/>
            <pc:sldMk cId="232499080" sldId="319"/>
            <ac:spMk id="5" creationId="{85D9F803-CDBC-C74C-AF1B-2B5937D1C241}"/>
          </ac:spMkLst>
        </pc:spChg>
        <pc:spChg chg="mod">
          <ac:chgData name="Andre Roussel" userId="cd5a5113-2fe4-4d8e-8c9c-58661a6c70b5" providerId="ADAL" clId="{C639CB0F-A9F8-49E3-9B6B-9E2FA1C53C51}" dt="2025-04-03T17:14:21.889" v="5219" actId="20577"/>
          <ac:spMkLst>
            <pc:docMk/>
            <pc:sldMk cId="232499080" sldId="319"/>
            <ac:spMk id="8" creationId="{34C97452-C78A-4701-B8AB-ABFE63D5BEDE}"/>
          </ac:spMkLst>
        </pc:spChg>
        <pc:picChg chg="add mod">
          <ac:chgData name="Andre Roussel" userId="cd5a5113-2fe4-4d8e-8c9c-58661a6c70b5" providerId="ADAL" clId="{C639CB0F-A9F8-49E3-9B6B-9E2FA1C53C51}" dt="2025-04-03T17:14:46.323" v="5233" actId="1076"/>
          <ac:picMkLst>
            <pc:docMk/>
            <pc:sldMk cId="232499080" sldId="319"/>
            <ac:picMk id="4" creationId="{39E2EE38-8AD2-09F3-429D-B3BFB45C3954}"/>
          </ac:picMkLst>
        </pc:picChg>
      </pc:sldChg>
      <pc:sldChg chg="addSp modSp mod">
        <pc:chgData name="Andre Roussel" userId="cd5a5113-2fe4-4d8e-8c9c-58661a6c70b5" providerId="ADAL" clId="{C639CB0F-A9F8-49E3-9B6B-9E2FA1C53C51}" dt="2025-04-03T17:40:38.780" v="6377" actId="20577"/>
        <pc:sldMkLst>
          <pc:docMk/>
          <pc:sldMk cId="3645034231" sldId="320"/>
        </pc:sldMkLst>
        <pc:spChg chg="mod">
          <ac:chgData name="Andre Roussel" userId="cd5a5113-2fe4-4d8e-8c9c-58661a6c70b5" providerId="ADAL" clId="{C639CB0F-A9F8-49E3-9B6B-9E2FA1C53C51}" dt="2025-04-03T17:40:38.780" v="6377" actId="20577"/>
          <ac:spMkLst>
            <pc:docMk/>
            <pc:sldMk cId="3645034231" sldId="320"/>
            <ac:spMk id="5" creationId="{1B07C49E-AFFC-EC46-8930-E4D428F5F943}"/>
          </ac:spMkLst>
        </pc:spChg>
        <pc:picChg chg="add mod">
          <ac:chgData name="Andre Roussel" userId="cd5a5113-2fe4-4d8e-8c9c-58661a6c70b5" providerId="ADAL" clId="{C639CB0F-A9F8-49E3-9B6B-9E2FA1C53C51}" dt="2025-04-03T17:37:57.887" v="6098" actId="1076"/>
          <ac:picMkLst>
            <pc:docMk/>
            <pc:sldMk cId="3645034231" sldId="320"/>
            <ac:picMk id="3" creationId="{81F41316-3701-00B6-5103-E774CE5CA15A}"/>
          </ac:picMkLst>
        </pc:picChg>
      </pc:sldChg>
      <pc:sldChg chg="addSp modSp mod">
        <pc:chgData name="Andre Roussel" userId="cd5a5113-2fe4-4d8e-8c9c-58661a6c70b5" providerId="ADAL" clId="{C639CB0F-A9F8-49E3-9B6B-9E2FA1C53C51}" dt="2025-04-03T17:19:56.043" v="5548" actId="20577"/>
        <pc:sldMkLst>
          <pc:docMk/>
          <pc:sldMk cId="700132931" sldId="322"/>
        </pc:sldMkLst>
        <pc:spChg chg="mod">
          <ac:chgData name="Andre Roussel" userId="cd5a5113-2fe4-4d8e-8c9c-58661a6c70b5" providerId="ADAL" clId="{C639CB0F-A9F8-49E3-9B6B-9E2FA1C53C51}" dt="2025-04-03T17:19:56.043" v="5548" actId="20577"/>
          <ac:spMkLst>
            <pc:docMk/>
            <pc:sldMk cId="700132931" sldId="322"/>
            <ac:spMk id="5" creationId="{85D9F803-CDBC-C74C-AF1B-2B5937D1C241}"/>
          </ac:spMkLst>
        </pc:spChg>
        <pc:spChg chg="mod">
          <ac:chgData name="Andre Roussel" userId="cd5a5113-2fe4-4d8e-8c9c-58661a6c70b5" providerId="ADAL" clId="{C639CB0F-A9F8-49E3-9B6B-9E2FA1C53C51}" dt="2025-04-03T17:18:10.205" v="5413" actId="20577"/>
          <ac:spMkLst>
            <pc:docMk/>
            <pc:sldMk cId="700132931" sldId="322"/>
            <ac:spMk id="8" creationId="{9456A072-47A6-4424-9ABE-F398119040DD}"/>
          </ac:spMkLst>
        </pc:spChg>
        <pc:picChg chg="add mod">
          <ac:chgData name="Andre Roussel" userId="cd5a5113-2fe4-4d8e-8c9c-58661a6c70b5" providerId="ADAL" clId="{C639CB0F-A9F8-49E3-9B6B-9E2FA1C53C51}" dt="2025-04-03T17:19:14.111" v="5418" actId="1076"/>
          <ac:picMkLst>
            <pc:docMk/>
            <pc:sldMk cId="700132931" sldId="322"/>
            <ac:picMk id="4" creationId="{4D9FBF40-D46C-1AF2-E338-C85912C6F617}"/>
          </ac:picMkLst>
        </pc:picChg>
      </pc:sldChg>
      <pc:sldChg chg="addSp modSp mod">
        <pc:chgData name="Andre Roussel" userId="cd5a5113-2fe4-4d8e-8c9c-58661a6c70b5" providerId="ADAL" clId="{C639CB0F-A9F8-49E3-9B6B-9E2FA1C53C51}" dt="2025-04-03T17:21:33.563" v="5647" actId="20577"/>
        <pc:sldMkLst>
          <pc:docMk/>
          <pc:sldMk cId="1866160706" sldId="323"/>
        </pc:sldMkLst>
        <pc:spChg chg="mod">
          <ac:chgData name="Andre Roussel" userId="cd5a5113-2fe4-4d8e-8c9c-58661a6c70b5" providerId="ADAL" clId="{C639CB0F-A9F8-49E3-9B6B-9E2FA1C53C51}" dt="2025-04-03T17:21:33.563" v="5647" actId="20577"/>
          <ac:spMkLst>
            <pc:docMk/>
            <pc:sldMk cId="1866160706" sldId="323"/>
            <ac:spMk id="5" creationId="{85D9F803-CDBC-C74C-AF1B-2B5937D1C241}"/>
          </ac:spMkLst>
        </pc:spChg>
        <pc:spChg chg="mod">
          <ac:chgData name="Andre Roussel" userId="cd5a5113-2fe4-4d8e-8c9c-58661a6c70b5" providerId="ADAL" clId="{C639CB0F-A9F8-49E3-9B6B-9E2FA1C53C51}" dt="2025-04-03T17:20:32.612" v="5583" actId="20577"/>
          <ac:spMkLst>
            <pc:docMk/>
            <pc:sldMk cId="1866160706" sldId="323"/>
            <ac:spMk id="8" creationId="{4EF94599-779E-457E-B57B-6063EBF7A840}"/>
          </ac:spMkLst>
        </pc:spChg>
        <pc:picChg chg="add mod">
          <ac:chgData name="Andre Roussel" userId="cd5a5113-2fe4-4d8e-8c9c-58661a6c70b5" providerId="ADAL" clId="{C639CB0F-A9F8-49E3-9B6B-9E2FA1C53C51}" dt="2025-04-03T17:21:08.150" v="5589" actId="1076"/>
          <ac:picMkLst>
            <pc:docMk/>
            <pc:sldMk cId="1866160706" sldId="323"/>
            <ac:picMk id="4" creationId="{B626688E-EDE6-94B9-3BBF-4B3C7EF490B4}"/>
          </ac:picMkLst>
        </pc:picChg>
      </pc:sldChg>
      <pc:sldChg chg="addSp modSp mod">
        <pc:chgData name="Andre Roussel" userId="cd5a5113-2fe4-4d8e-8c9c-58661a6c70b5" providerId="ADAL" clId="{C639CB0F-A9F8-49E3-9B6B-9E2FA1C53C51}" dt="2025-04-03T17:24:14.884" v="5841" actId="20577"/>
        <pc:sldMkLst>
          <pc:docMk/>
          <pc:sldMk cId="252359608" sldId="324"/>
        </pc:sldMkLst>
        <pc:spChg chg="mod">
          <ac:chgData name="Andre Roussel" userId="cd5a5113-2fe4-4d8e-8c9c-58661a6c70b5" providerId="ADAL" clId="{C639CB0F-A9F8-49E3-9B6B-9E2FA1C53C51}" dt="2025-04-03T17:23:43.648" v="5786" actId="20577"/>
          <ac:spMkLst>
            <pc:docMk/>
            <pc:sldMk cId="252359608" sldId="324"/>
            <ac:spMk id="5" creationId="{85D9F803-CDBC-C74C-AF1B-2B5937D1C241}"/>
          </ac:spMkLst>
        </pc:spChg>
        <pc:spChg chg="mod">
          <ac:chgData name="Andre Roussel" userId="cd5a5113-2fe4-4d8e-8c9c-58661a6c70b5" providerId="ADAL" clId="{C639CB0F-A9F8-49E3-9B6B-9E2FA1C53C51}" dt="2025-04-03T17:24:14.884" v="5841" actId="20577"/>
          <ac:spMkLst>
            <pc:docMk/>
            <pc:sldMk cId="252359608" sldId="324"/>
            <ac:spMk id="12" creationId="{4D271BF5-BAA1-4CEB-A575-76A097FABBBA}"/>
          </ac:spMkLst>
        </pc:spChg>
        <pc:picChg chg="add mod">
          <ac:chgData name="Andre Roussel" userId="cd5a5113-2fe4-4d8e-8c9c-58661a6c70b5" providerId="ADAL" clId="{C639CB0F-A9F8-49E3-9B6B-9E2FA1C53C51}" dt="2025-04-03T17:22:47.498" v="5652" actId="1076"/>
          <ac:picMkLst>
            <pc:docMk/>
            <pc:sldMk cId="252359608" sldId="324"/>
            <ac:picMk id="4" creationId="{9DAE2C4D-A335-BAF1-8E14-3CD517A01046}"/>
          </ac:picMkLst>
        </pc:picChg>
      </pc:sldChg>
      <pc:sldChg chg="modSp mod">
        <pc:chgData name="Andre Roussel" userId="cd5a5113-2fe4-4d8e-8c9c-58661a6c70b5" providerId="ADAL" clId="{C639CB0F-A9F8-49E3-9B6B-9E2FA1C53C51}" dt="2025-04-02T16:09:54.836" v="84" actId="20577"/>
        <pc:sldMkLst>
          <pc:docMk/>
          <pc:sldMk cId="1277611629" sldId="327"/>
        </pc:sldMkLst>
        <pc:spChg chg="mod">
          <ac:chgData name="Andre Roussel" userId="cd5a5113-2fe4-4d8e-8c9c-58661a6c70b5" providerId="ADAL" clId="{C639CB0F-A9F8-49E3-9B6B-9E2FA1C53C51}" dt="2025-04-02T16:09:54.836" v="84" actId="20577"/>
          <ac:spMkLst>
            <pc:docMk/>
            <pc:sldMk cId="1277611629" sldId="327"/>
            <ac:spMk id="6" creationId="{2C36AF9D-A911-994B-90EA-013D4CDA5604}"/>
          </ac:spMkLst>
        </pc:spChg>
      </pc:sldChg>
      <pc:sldChg chg="modSp mod">
        <pc:chgData name="Andre Roussel" userId="cd5a5113-2fe4-4d8e-8c9c-58661a6c70b5" providerId="ADAL" clId="{C639CB0F-A9F8-49E3-9B6B-9E2FA1C53C51}" dt="2025-04-02T16:46:01.042" v="1762" actId="114"/>
        <pc:sldMkLst>
          <pc:docMk/>
          <pc:sldMk cId="1980221439" sldId="331"/>
        </pc:sldMkLst>
        <pc:spChg chg="mod">
          <ac:chgData name="Andre Roussel" userId="cd5a5113-2fe4-4d8e-8c9c-58661a6c70b5" providerId="ADAL" clId="{C639CB0F-A9F8-49E3-9B6B-9E2FA1C53C51}" dt="2025-04-02T16:46:01.042" v="1762" actId="114"/>
          <ac:spMkLst>
            <pc:docMk/>
            <pc:sldMk cId="1980221439" sldId="331"/>
            <ac:spMk id="10" creationId="{79EF1473-3ADD-43F1-A495-57AAB7FD902F}"/>
          </ac:spMkLst>
        </pc:spChg>
      </pc:sldChg>
      <pc:sldChg chg="modSp mod">
        <pc:chgData name="Andre Roussel" userId="cd5a5113-2fe4-4d8e-8c9c-58661a6c70b5" providerId="ADAL" clId="{C639CB0F-A9F8-49E3-9B6B-9E2FA1C53C51}" dt="2025-04-02T16:48:12.721" v="1799" actId="20577"/>
        <pc:sldMkLst>
          <pc:docMk/>
          <pc:sldMk cId="2560061391" sldId="332"/>
        </pc:sldMkLst>
        <pc:spChg chg="mod">
          <ac:chgData name="Andre Roussel" userId="cd5a5113-2fe4-4d8e-8c9c-58661a6c70b5" providerId="ADAL" clId="{C639CB0F-A9F8-49E3-9B6B-9E2FA1C53C51}" dt="2025-04-02T16:48:12.721" v="1799" actId="20577"/>
          <ac:spMkLst>
            <pc:docMk/>
            <pc:sldMk cId="2560061391" sldId="332"/>
            <ac:spMk id="5" creationId="{8E999A1B-8752-489F-A63B-EA2F60186B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E8807-88A9-4B54-98A3-B061D261081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8414267B-560B-4B67-9522-C0680772D3AF}">
      <dgm:prSet phldrT="[Text]"/>
      <dgm:spPr/>
      <dgm:t>
        <a:bodyPr/>
        <a:lstStyle/>
        <a:p>
          <a:r>
            <a:rPr lang="en-CA" dirty="0"/>
            <a:t>Request</a:t>
          </a:r>
        </a:p>
      </dgm:t>
    </dgm:pt>
    <dgm:pt modelId="{CE35D6D7-C8B6-4A9C-BA60-5F0E085843AD}" type="parTrans" cxnId="{6BA4F8B3-3724-4900-98C0-B1EC83965D14}">
      <dgm:prSet/>
      <dgm:spPr/>
      <dgm:t>
        <a:bodyPr/>
        <a:lstStyle/>
        <a:p>
          <a:endParaRPr lang="en-CA"/>
        </a:p>
      </dgm:t>
    </dgm:pt>
    <dgm:pt modelId="{A64690B2-34F1-42D0-8797-92C4B34F91AF}" type="sibTrans" cxnId="{6BA4F8B3-3724-4900-98C0-B1EC83965D14}">
      <dgm:prSet/>
      <dgm:spPr/>
      <dgm:t>
        <a:bodyPr/>
        <a:lstStyle/>
        <a:p>
          <a:endParaRPr lang="en-CA"/>
        </a:p>
      </dgm:t>
    </dgm:pt>
    <dgm:pt modelId="{9844B7BB-7AD7-48B9-B774-C9E12FB8D897}">
      <dgm:prSet phldrT="[Text]"/>
      <dgm:spPr/>
      <dgm:t>
        <a:bodyPr/>
        <a:lstStyle/>
        <a:p>
          <a:r>
            <a:rPr lang="en-CA" dirty="0"/>
            <a:t>Request and parse initial launch data</a:t>
          </a:r>
        </a:p>
      </dgm:t>
    </dgm:pt>
    <dgm:pt modelId="{84C205AD-2A2E-475D-8ABE-C14CEF64898F}" type="parTrans" cxnId="{8B56B980-DB03-48A0-ACB2-57C0C21D0007}">
      <dgm:prSet/>
      <dgm:spPr/>
      <dgm:t>
        <a:bodyPr/>
        <a:lstStyle/>
        <a:p>
          <a:endParaRPr lang="en-CA"/>
        </a:p>
      </dgm:t>
    </dgm:pt>
    <dgm:pt modelId="{FB4F58F3-DF99-4131-8AAA-EA61EF21E7B5}" type="sibTrans" cxnId="{8B56B980-DB03-48A0-ACB2-57C0C21D0007}">
      <dgm:prSet/>
      <dgm:spPr/>
      <dgm:t>
        <a:bodyPr/>
        <a:lstStyle/>
        <a:p>
          <a:endParaRPr lang="en-CA"/>
        </a:p>
      </dgm:t>
    </dgm:pt>
    <dgm:pt modelId="{9981F4A2-F1F7-4A8E-B6E5-4318114F0CD0}">
      <dgm:prSet phldrT="[Text]"/>
      <dgm:spPr/>
      <dgm:t>
        <a:bodyPr/>
        <a:lstStyle/>
        <a:p>
          <a:r>
            <a:rPr lang="en-CA" dirty="0"/>
            <a:t>Decode</a:t>
          </a:r>
        </a:p>
      </dgm:t>
    </dgm:pt>
    <dgm:pt modelId="{E92D4068-2BD2-4F80-97D9-9590CD55C7A9}" type="parTrans" cxnId="{335F38CE-3E07-49D6-A376-C25468187D87}">
      <dgm:prSet/>
      <dgm:spPr/>
      <dgm:t>
        <a:bodyPr/>
        <a:lstStyle/>
        <a:p>
          <a:endParaRPr lang="en-CA"/>
        </a:p>
      </dgm:t>
    </dgm:pt>
    <dgm:pt modelId="{DEBDF24B-4D0D-4747-AA9A-DDDC27C34241}" type="sibTrans" cxnId="{335F38CE-3E07-49D6-A376-C25468187D87}">
      <dgm:prSet/>
      <dgm:spPr/>
      <dgm:t>
        <a:bodyPr/>
        <a:lstStyle/>
        <a:p>
          <a:endParaRPr lang="en-CA"/>
        </a:p>
      </dgm:t>
    </dgm:pt>
    <dgm:pt modelId="{323C54DA-E863-479B-96E9-2D29DD341A8E}">
      <dgm:prSet phldrT="[Text]"/>
      <dgm:spPr/>
      <dgm:t>
        <a:bodyPr/>
        <a:lstStyle/>
        <a:p>
          <a:r>
            <a:rPr lang="en-CA" dirty="0"/>
            <a:t>Decode and format as a Pandas data frame</a:t>
          </a:r>
        </a:p>
      </dgm:t>
    </dgm:pt>
    <dgm:pt modelId="{A2417B6D-15AA-49FE-9195-4B235474B42F}" type="parTrans" cxnId="{A4905F0B-0832-4929-A005-D84C90564020}">
      <dgm:prSet/>
      <dgm:spPr/>
      <dgm:t>
        <a:bodyPr/>
        <a:lstStyle/>
        <a:p>
          <a:endParaRPr lang="en-CA"/>
        </a:p>
      </dgm:t>
    </dgm:pt>
    <dgm:pt modelId="{098BC90F-DB4C-47F2-ACAA-84BD5B7A8C2E}" type="sibTrans" cxnId="{A4905F0B-0832-4929-A005-D84C90564020}">
      <dgm:prSet/>
      <dgm:spPr/>
      <dgm:t>
        <a:bodyPr/>
        <a:lstStyle/>
        <a:p>
          <a:endParaRPr lang="en-CA"/>
        </a:p>
      </dgm:t>
    </dgm:pt>
    <dgm:pt modelId="{3F7A19D0-FB14-4859-9132-B5E52538F3CA}">
      <dgm:prSet phldrT="[Text]"/>
      <dgm:spPr/>
      <dgm:t>
        <a:bodyPr/>
        <a:lstStyle/>
        <a:p>
          <a:r>
            <a:rPr lang="en-CA" dirty="0"/>
            <a:t>Explore data</a:t>
          </a:r>
        </a:p>
      </dgm:t>
    </dgm:pt>
    <dgm:pt modelId="{E37512F5-B868-4C77-9A13-8968469576C8}" type="parTrans" cxnId="{FD136F2D-FD22-4AC2-80C6-4FA3E9A17C9F}">
      <dgm:prSet/>
      <dgm:spPr/>
      <dgm:t>
        <a:bodyPr/>
        <a:lstStyle/>
        <a:p>
          <a:endParaRPr lang="en-CA"/>
        </a:p>
      </dgm:t>
    </dgm:pt>
    <dgm:pt modelId="{1728F705-605E-4636-AD44-A98DEAC025D0}" type="sibTrans" cxnId="{FD136F2D-FD22-4AC2-80C6-4FA3E9A17C9F}">
      <dgm:prSet/>
      <dgm:spPr/>
      <dgm:t>
        <a:bodyPr/>
        <a:lstStyle/>
        <a:p>
          <a:endParaRPr lang="en-CA"/>
        </a:p>
      </dgm:t>
    </dgm:pt>
    <dgm:pt modelId="{DCBE70F0-28D3-446B-8672-DE817D33686C}">
      <dgm:prSet phldrT="[Text]"/>
      <dgm:spPr/>
      <dgm:t>
        <a:bodyPr/>
        <a:lstStyle/>
        <a:p>
          <a:r>
            <a:rPr lang="en-CA" dirty="0"/>
            <a:t>Initial data table is ID based</a:t>
          </a:r>
        </a:p>
      </dgm:t>
    </dgm:pt>
    <dgm:pt modelId="{DB5B3360-AE3F-4159-8D92-3CDE368C0540}" type="parTrans" cxnId="{9B8F7237-3EF5-4813-81B7-330C41F96643}">
      <dgm:prSet/>
      <dgm:spPr/>
      <dgm:t>
        <a:bodyPr/>
        <a:lstStyle/>
        <a:p>
          <a:endParaRPr lang="en-CA"/>
        </a:p>
      </dgm:t>
    </dgm:pt>
    <dgm:pt modelId="{BD57A1FF-D4A1-464E-A858-C1E41BC3EEAB}" type="sibTrans" cxnId="{9B8F7237-3EF5-4813-81B7-330C41F96643}">
      <dgm:prSet/>
      <dgm:spPr/>
      <dgm:t>
        <a:bodyPr/>
        <a:lstStyle/>
        <a:p>
          <a:endParaRPr lang="en-CA"/>
        </a:p>
      </dgm:t>
    </dgm:pt>
    <dgm:pt modelId="{BE667DB1-49FC-4AB8-B3DB-4D99779CE9B1}">
      <dgm:prSet phldrT="[Text]"/>
      <dgm:spPr/>
      <dgm:t>
        <a:bodyPr/>
        <a:lstStyle/>
        <a:p>
          <a:r>
            <a:rPr lang="en-CA" dirty="0"/>
            <a:t>Complete data based on IDs</a:t>
          </a:r>
        </a:p>
      </dgm:t>
    </dgm:pt>
    <dgm:pt modelId="{E6ADB40E-C4AA-4A8B-B645-75DFBC696258}" type="parTrans" cxnId="{39AD0E5D-D9C9-490E-B3EC-9441BEA3C605}">
      <dgm:prSet/>
      <dgm:spPr/>
      <dgm:t>
        <a:bodyPr/>
        <a:lstStyle/>
        <a:p>
          <a:endParaRPr lang="en-CA"/>
        </a:p>
      </dgm:t>
    </dgm:pt>
    <dgm:pt modelId="{EF752BA0-46F5-4B6A-B872-5D18A3792926}" type="sibTrans" cxnId="{39AD0E5D-D9C9-490E-B3EC-9441BEA3C605}">
      <dgm:prSet/>
      <dgm:spPr/>
      <dgm:t>
        <a:bodyPr/>
        <a:lstStyle/>
        <a:p>
          <a:endParaRPr lang="en-CA"/>
        </a:p>
      </dgm:t>
    </dgm:pt>
    <dgm:pt modelId="{D902AACE-E793-441C-8E81-0A927A9B239D}">
      <dgm:prSet phldrT="[Text]"/>
      <dgm:spPr/>
      <dgm:t>
        <a:bodyPr/>
        <a:lstStyle/>
        <a:p>
          <a:r>
            <a:rPr lang="en-CA" dirty="0"/>
            <a:t>Request based on rocket, payload, launchpad, etc..</a:t>
          </a:r>
        </a:p>
      </dgm:t>
    </dgm:pt>
    <dgm:pt modelId="{E6179036-A03B-49B6-BDDC-BF4D5276AD98}" type="parTrans" cxnId="{67AF306B-4B86-4B52-8C0D-0A521811927D}">
      <dgm:prSet/>
      <dgm:spPr/>
      <dgm:t>
        <a:bodyPr/>
        <a:lstStyle/>
        <a:p>
          <a:endParaRPr lang="en-CA"/>
        </a:p>
      </dgm:t>
    </dgm:pt>
    <dgm:pt modelId="{CCD6E8AA-44CB-402A-9F64-DD29C0587C0B}" type="sibTrans" cxnId="{67AF306B-4B86-4B52-8C0D-0A521811927D}">
      <dgm:prSet/>
      <dgm:spPr/>
      <dgm:t>
        <a:bodyPr/>
        <a:lstStyle/>
        <a:p>
          <a:endParaRPr lang="en-CA"/>
        </a:p>
      </dgm:t>
    </dgm:pt>
    <dgm:pt modelId="{83FDF006-3E39-48B4-A120-495E6896DCA4}">
      <dgm:prSet phldrT="[Text]"/>
      <dgm:spPr/>
      <dgm:t>
        <a:bodyPr/>
        <a:lstStyle/>
        <a:p>
          <a:r>
            <a:rPr lang="en-CA" dirty="0"/>
            <a:t>Complete </a:t>
          </a:r>
          <a:r>
            <a:rPr lang="en-CA" dirty="0" err="1"/>
            <a:t>DataSet</a:t>
          </a:r>
          <a:endParaRPr lang="en-CA" dirty="0"/>
        </a:p>
      </dgm:t>
    </dgm:pt>
    <dgm:pt modelId="{3EEAB98F-37A2-4A04-BD77-B43CA5C0B123}" type="parTrans" cxnId="{C339571B-8DCD-4C5B-9CAE-0D8D33B45A92}">
      <dgm:prSet/>
      <dgm:spPr/>
      <dgm:t>
        <a:bodyPr/>
        <a:lstStyle/>
        <a:p>
          <a:endParaRPr lang="en-CA"/>
        </a:p>
      </dgm:t>
    </dgm:pt>
    <dgm:pt modelId="{7DD22058-A06B-4F5D-B65B-DAF1E56318EB}" type="sibTrans" cxnId="{C339571B-8DCD-4C5B-9CAE-0D8D33B45A92}">
      <dgm:prSet/>
      <dgm:spPr/>
      <dgm:t>
        <a:bodyPr/>
        <a:lstStyle/>
        <a:p>
          <a:endParaRPr lang="en-CA"/>
        </a:p>
      </dgm:t>
    </dgm:pt>
    <dgm:pt modelId="{95D5ADCD-E0C8-41F8-8ABF-5E31BAB99ABB}">
      <dgm:prSet phldrT="[Text]"/>
      <dgm:spPr/>
      <dgm:t>
        <a:bodyPr/>
        <a:lstStyle/>
        <a:p>
          <a:r>
            <a:rPr lang="en-CA" dirty="0"/>
            <a:t>Complete the data set using helper functions</a:t>
          </a:r>
        </a:p>
      </dgm:t>
    </dgm:pt>
    <dgm:pt modelId="{1E43D8EF-257F-41B8-BC27-AAC1F5B4659C}" type="parTrans" cxnId="{33E76D44-984C-4552-AE97-A263F0A697ED}">
      <dgm:prSet/>
      <dgm:spPr/>
      <dgm:t>
        <a:bodyPr/>
        <a:lstStyle/>
        <a:p>
          <a:endParaRPr lang="en-CA"/>
        </a:p>
      </dgm:t>
    </dgm:pt>
    <dgm:pt modelId="{EB1222FB-E8CB-413B-8EF2-B228491B7D43}" type="sibTrans" cxnId="{33E76D44-984C-4552-AE97-A263F0A697ED}">
      <dgm:prSet/>
      <dgm:spPr/>
      <dgm:t>
        <a:bodyPr/>
        <a:lstStyle/>
        <a:p>
          <a:endParaRPr lang="en-CA"/>
        </a:p>
      </dgm:t>
    </dgm:pt>
    <dgm:pt modelId="{4AA4545A-E212-4EAC-B334-BF2E32A3A846}" type="pres">
      <dgm:prSet presAssocID="{2BCE8807-88A9-4B54-98A3-B061D2610812}" presName="rootnode" presStyleCnt="0">
        <dgm:presLayoutVars>
          <dgm:chMax/>
          <dgm:chPref/>
          <dgm:dir/>
          <dgm:animLvl val="lvl"/>
        </dgm:presLayoutVars>
      </dgm:prSet>
      <dgm:spPr/>
    </dgm:pt>
    <dgm:pt modelId="{A8249EBD-FFF0-42AB-95E6-A30C6C200D17}" type="pres">
      <dgm:prSet presAssocID="{8414267B-560B-4B67-9522-C0680772D3AF}" presName="composite" presStyleCnt="0"/>
      <dgm:spPr/>
    </dgm:pt>
    <dgm:pt modelId="{9B77EF74-16B4-4AFE-A1AC-18DE567ED8E6}" type="pres">
      <dgm:prSet presAssocID="{8414267B-560B-4B67-9522-C0680772D3AF}" presName="bentUpArrow1" presStyleLbl="alignImgPlace1" presStyleIdx="0" presStyleCnt="4"/>
      <dgm:spPr/>
    </dgm:pt>
    <dgm:pt modelId="{D2A85868-13FF-464A-8D96-645664085E2D}" type="pres">
      <dgm:prSet presAssocID="{8414267B-560B-4B67-9522-C0680772D3AF}" presName="ParentText" presStyleLbl="node1" presStyleIdx="0" presStyleCnt="5">
        <dgm:presLayoutVars>
          <dgm:chMax val="1"/>
          <dgm:chPref val="1"/>
          <dgm:bulletEnabled val="1"/>
        </dgm:presLayoutVars>
      </dgm:prSet>
      <dgm:spPr/>
    </dgm:pt>
    <dgm:pt modelId="{771D672A-31C0-4659-85C4-C1B370855A61}" type="pres">
      <dgm:prSet presAssocID="{8414267B-560B-4B67-9522-C0680772D3AF}" presName="ChildText" presStyleLbl="revTx" presStyleIdx="0" presStyleCnt="5">
        <dgm:presLayoutVars>
          <dgm:chMax val="0"/>
          <dgm:chPref val="0"/>
          <dgm:bulletEnabled val="1"/>
        </dgm:presLayoutVars>
      </dgm:prSet>
      <dgm:spPr/>
    </dgm:pt>
    <dgm:pt modelId="{8BC879A6-4355-4D6F-8393-C956175197AF}" type="pres">
      <dgm:prSet presAssocID="{A64690B2-34F1-42D0-8797-92C4B34F91AF}" presName="sibTrans" presStyleCnt="0"/>
      <dgm:spPr/>
    </dgm:pt>
    <dgm:pt modelId="{92AA8F3D-8746-4E41-A020-51071B54FA52}" type="pres">
      <dgm:prSet presAssocID="{9981F4A2-F1F7-4A8E-B6E5-4318114F0CD0}" presName="composite" presStyleCnt="0"/>
      <dgm:spPr/>
    </dgm:pt>
    <dgm:pt modelId="{67208B7D-956E-4BBE-9925-8CFD44759F23}" type="pres">
      <dgm:prSet presAssocID="{9981F4A2-F1F7-4A8E-B6E5-4318114F0CD0}" presName="bentUpArrow1" presStyleLbl="alignImgPlace1" presStyleIdx="1" presStyleCnt="4"/>
      <dgm:spPr/>
    </dgm:pt>
    <dgm:pt modelId="{31E8408D-ECD7-4B74-8848-2E11223184BC}" type="pres">
      <dgm:prSet presAssocID="{9981F4A2-F1F7-4A8E-B6E5-4318114F0CD0}" presName="ParentText" presStyleLbl="node1" presStyleIdx="1" presStyleCnt="5">
        <dgm:presLayoutVars>
          <dgm:chMax val="1"/>
          <dgm:chPref val="1"/>
          <dgm:bulletEnabled val="1"/>
        </dgm:presLayoutVars>
      </dgm:prSet>
      <dgm:spPr/>
    </dgm:pt>
    <dgm:pt modelId="{7E75FC22-A0BF-4798-9601-6B45758300BA}" type="pres">
      <dgm:prSet presAssocID="{9981F4A2-F1F7-4A8E-B6E5-4318114F0CD0}" presName="ChildText" presStyleLbl="revTx" presStyleIdx="1" presStyleCnt="5">
        <dgm:presLayoutVars>
          <dgm:chMax val="0"/>
          <dgm:chPref val="0"/>
          <dgm:bulletEnabled val="1"/>
        </dgm:presLayoutVars>
      </dgm:prSet>
      <dgm:spPr/>
    </dgm:pt>
    <dgm:pt modelId="{B31BF83A-847B-463D-98C0-DADD020137FC}" type="pres">
      <dgm:prSet presAssocID="{DEBDF24B-4D0D-4747-AA9A-DDDC27C34241}" presName="sibTrans" presStyleCnt="0"/>
      <dgm:spPr/>
    </dgm:pt>
    <dgm:pt modelId="{AFBE50CF-37EF-4BCD-B25D-571F03F8ADBE}" type="pres">
      <dgm:prSet presAssocID="{3F7A19D0-FB14-4859-9132-B5E52538F3CA}" presName="composite" presStyleCnt="0"/>
      <dgm:spPr/>
    </dgm:pt>
    <dgm:pt modelId="{6A6DF33F-23DA-41FD-9D8B-A8BB70CAF9DE}" type="pres">
      <dgm:prSet presAssocID="{3F7A19D0-FB14-4859-9132-B5E52538F3CA}" presName="bentUpArrow1" presStyleLbl="alignImgPlace1" presStyleIdx="2" presStyleCnt="4"/>
      <dgm:spPr/>
    </dgm:pt>
    <dgm:pt modelId="{8B306425-46C8-43CD-9233-B3B48A9C0C1D}" type="pres">
      <dgm:prSet presAssocID="{3F7A19D0-FB14-4859-9132-B5E52538F3CA}" presName="ParentText" presStyleLbl="node1" presStyleIdx="2" presStyleCnt="5">
        <dgm:presLayoutVars>
          <dgm:chMax val="1"/>
          <dgm:chPref val="1"/>
          <dgm:bulletEnabled val="1"/>
        </dgm:presLayoutVars>
      </dgm:prSet>
      <dgm:spPr/>
    </dgm:pt>
    <dgm:pt modelId="{89D09B58-4D28-4C8F-B26E-0094FD414730}" type="pres">
      <dgm:prSet presAssocID="{3F7A19D0-FB14-4859-9132-B5E52538F3CA}" presName="ChildText" presStyleLbl="revTx" presStyleIdx="2" presStyleCnt="5">
        <dgm:presLayoutVars>
          <dgm:chMax val="0"/>
          <dgm:chPref val="0"/>
          <dgm:bulletEnabled val="1"/>
        </dgm:presLayoutVars>
      </dgm:prSet>
      <dgm:spPr/>
    </dgm:pt>
    <dgm:pt modelId="{37D37736-9D98-4301-8DE5-10274B6693D8}" type="pres">
      <dgm:prSet presAssocID="{1728F705-605E-4636-AD44-A98DEAC025D0}" presName="sibTrans" presStyleCnt="0"/>
      <dgm:spPr/>
    </dgm:pt>
    <dgm:pt modelId="{105F3975-1700-431C-8720-AA6DC5E2A705}" type="pres">
      <dgm:prSet presAssocID="{BE667DB1-49FC-4AB8-B3DB-4D99779CE9B1}" presName="composite" presStyleCnt="0"/>
      <dgm:spPr/>
    </dgm:pt>
    <dgm:pt modelId="{DE4FD932-6013-4CBC-B461-4BA098CA2266}" type="pres">
      <dgm:prSet presAssocID="{BE667DB1-49FC-4AB8-B3DB-4D99779CE9B1}" presName="bentUpArrow1" presStyleLbl="alignImgPlace1" presStyleIdx="3" presStyleCnt="4"/>
      <dgm:spPr/>
    </dgm:pt>
    <dgm:pt modelId="{5E2964F4-1F68-46FD-92B6-900B938AB8E2}" type="pres">
      <dgm:prSet presAssocID="{BE667DB1-49FC-4AB8-B3DB-4D99779CE9B1}" presName="ParentText" presStyleLbl="node1" presStyleIdx="3" presStyleCnt="5">
        <dgm:presLayoutVars>
          <dgm:chMax val="1"/>
          <dgm:chPref val="1"/>
          <dgm:bulletEnabled val="1"/>
        </dgm:presLayoutVars>
      </dgm:prSet>
      <dgm:spPr/>
    </dgm:pt>
    <dgm:pt modelId="{6125510F-EA47-451C-A423-9F467A5CE21D}" type="pres">
      <dgm:prSet presAssocID="{BE667DB1-49FC-4AB8-B3DB-4D99779CE9B1}" presName="ChildText" presStyleLbl="revTx" presStyleIdx="3" presStyleCnt="5">
        <dgm:presLayoutVars>
          <dgm:chMax val="0"/>
          <dgm:chPref val="0"/>
          <dgm:bulletEnabled val="1"/>
        </dgm:presLayoutVars>
      </dgm:prSet>
      <dgm:spPr/>
    </dgm:pt>
    <dgm:pt modelId="{35C59149-87C0-416E-ADF6-5171FA0C9797}" type="pres">
      <dgm:prSet presAssocID="{EF752BA0-46F5-4B6A-B872-5D18A3792926}" presName="sibTrans" presStyleCnt="0"/>
      <dgm:spPr/>
    </dgm:pt>
    <dgm:pt modelId="{16E2789F-D193-49B2-94FD-F072B26574A3}" type="pres">
      <dgm:prSet presAssocID="{83FDF006-3E39-48B4-A120-495E6896DCA4}" presName="composite" presStyleCnt="0"/>
      <dgm:spPr/>
    </dgm:pt>
    <dgm:pt modelId="{37057691-7BF9-4A0E-A247-B81FD70905F6}" type="pres">
      <dgm:prSet presAssocID="{83FDF006-3E39-48B4-A120-495E6896DCA4}" presName="ParentText" presStyleLbl="node1" presStyleIdx="4" presStyleCnt="5">
        <dgm:presLayoutVars>
          <dgm:chMax val="1"/>
          <dgm:chPref val="1"/>
          <dgm:bulletEnabled val="1"/>
        </dgm:presLayoutVars>
      </dgm:prSet>
      <dgm:spPr/>
    </dgm:pt>
    <dgm:pt modelId="{9F0B1BA9-B114-4299-9961-F56F68EB3B0D}" type="pres">
      <dgm:prSet presAssocID="{83FDF006-3E39-48B4-A120-495E6896DCA4}" presName="FinalChildText" presStyleLbl="revTx" presStyleIdx="4" presStyleCnt="5">
        <dgm:presLayoutVars>
          <dgm:chMax val="0"/>
          <dgm:chPref val="0"/>
          <dgm:bulletEnabled val="1"/>
        </dgm:presLayoutVars>
      </dgm:prSet>
      <dgm:spPr/>
    </dgm:pt>
  </dgm:ptLst>
  <dgm:cxnLst>
    <dgm:cxn modelId="{A4905F0B-0832-4929-A005-D84C90564020}" srcId="{9981F4A2-F1F7-4A8E-B6E5-4318114F0CD0}" destId="{323C54DA-E863-479B-96E9-2D29DD341A8E}" srcOrd="0" destOrd="0" parTransId="{A2417B6D-15AA-49FE-9195-4B235474B42F}" sibTransId="{098BC90F-DB4C-47F2-ACAA-84BD5B7A8C2E}"/>
    <dgm:cxn modelId="{C339571B-8DCD-4C5B-9CAE-0D8D33B45A92}" srcId="{2BCE8807-88A9-4B54-98A3-B061D2610812}" destId="{83FDF006-3E39-48B4-A120-495E6896DCA4}" srcOrd="4" destOrd="0" parTransId="{3EEAB98F-37A2-4A04-BD77-B43CA5C0B123}" sibTransId="{7DD22058-A06B-4F5D-B65B-DAF1E56318EB}"/>
    <dgm:cxn modelId="{A429341F-2BAC-4AFE-87EA-00E343C6D7EC}" type="presOf" srcId="{83FDF006-3E39-48B4-A120-495E6896DCA4}" destId="{37057691-7BF9-4A0E-A247-B81FD70905F6}" srcOrd="0" destOrd="0" presId="urn:microsoft.com/office/officeart/2005/8/layout/StepDownProcess"/>
    <dgm:cxn modelId="{774C6121-4BA2-4D4D-A999-798C1A7F5EAA}" type="presOf" srcId="{9844B7BB-7AD7-48B9-B774-C9E12FB8D897}" destId="{771D672A-31C0-4659-85C4-C1B370855A61}" srcOrd="0" destOrd="0" presId="urn:microsoft.com/office/officeart/2005/8/layout/StepDownProcess"/>
    <dgm:cxn modelId="{FD136F2D-FD22-4AC2-80C6-4FA3E9A17C9F}" srcId="{2BCE8807-88A9-4B54-98A3-B061D2610812}" destId="{3F7A19D0-FB14-4859-9132-B5E52538F3CA}" srcOrd="2" destOrd="0" parTransId="{E37512F5-B868-4C77-9A13-8968469576C8}" sibTransId="{1728F705-605E-4636-AD44-A98DEAC025D0}"/>
    <dgm:cxn modelId="{92B10C32-D66F-4A0E-9B1A-1E73BC1327C0}" type="presOf" srcId="{DCBE70F0-28D3-446B-8672-DE817D33686C}" destId="{89D09B58-4D28-4C8F-B26E-0094FD414730}" srcOrd="0" destOrd="0" presId="urn:microsoft.com/office/officeart/2005/8/layout/StepDownProcess"/>
    <dgm:cxn modelId="{9B8F7237-3EF5-4813-81B7-330C41F96643}" srcId="{3F7A19D0-FB14-4859-9132-B5E52538F3CA}" destId="{DCBE70F0-28D3-446B-8672-DE817D33686C}" srcOrd="0" destOrd="0" parTransId="{DB5B3360-AE3F-4159-8D92-3CDE368C0540}" sibTransId="{BD57A1FF-D4A1-464E-A858-C1E41BC3EEAB}"/>
    <dgm:cxn modelId="{AD1CA33E-0720-4111-81C0-3EA7588F47DD}" type="presOf" srcId="{95D5ADCD-E0C8-41F8-8ABF-5E31BAB99ABB}" destId="{9F0B1BA9-B114-4299-9961-F56F68EB3B0D}" srcOrd="0" destOrd="0" presId="urn:microsoft.com/office/officeart/2005/8/layout/StepDownProcess"/>
    <dgm:cxn modelId="{39AD0E5D-D9C9-490E-B3EC-9441BEA3C605}" srcId="{2BCE8807-88A9-4B54-98A3-B061D2610812}" destId="{BE667DB1-49FC-4AB8-B3DB-4D99779CE9B1}" srcOrd="3" destOrd="0" parTransId="{E6ADB40E-C4AA-4A8B-B645-75DFBC696258}" sibTransId="{EF752BA0-46F5-4B6A-B872-5D18A3792926}"/>
    <dgm:cxn modelId="{5A85795F-D475-4E48-AE79-D1EDB629D988}" type="presOf" srcId="{3F7A19D0-FB14-4859-9132-B5E52538F3CA}" destId="{8B306425-46C8-43CD-9233-B3B48A9C0C1D}" srcOrd="0" destOrd="0" presId="urn:microsoft.com/office/officeart/2005/8/layout/StepDownProcess"/>
    <dgm:cxn modelId="{33E76D44-984C-4552-AE97-A263F0A697ED}" srcId="{83FDF006-3E39-48B4-A120-495E6896DCA4}" destId="{95D5ADCD-E0C8-41F8-8ABF-5E31BAB99ABB}" srcOrd="0" destOrd="0" parTransId="{1E43D8EF-257F-41B8-BC27-AAC1F5B4659C}" sibTransId="{EB1222FB-E8CB-413B-8EF2-B228491B7D43}"/>
    <dgm:cxn modelId="{67AF306B-4B86-4B52-8C0D-0A521811927D}" srcId="{BE667DB1-49FC-4AB8-B3DB-4D99779CE9B1}" destId="{D902AACE-E793-441C-8E81-0A927A9B239D}" srcOrd="0" destOrd="0" parTransId="{E6179036-A03B-49B6-BDDC-BF4D5276AD98}" sibTransId="{CCD6E8AA-44CB-402A-9F64-DD29C0587C0B}"/>
    <dgm:cxn modelId="{D7493251-B787-43D3-972E-5ED526EBD477}" type="presOf" srcId="{323C54DA-E863-479B-96E9-2D29DD341A8E}" destId="{7E75FC22-A0BF-4798-9601-6B45758300BA}" srcOrd="0" destOrd="0" presId="urn:microsoft.com/office/officeart/2005/8/layout/StepDownProcess"/>
    <dgm:cxn modelId="{CC7E395A-D687-414D-B224-E084DA08F864}" type="presOf" srcId="{2BCE8807-88A9-4B54-98A3-B061D2610812}" destId="{4AA4545A-E212-4EAC-B334-BF2E32A3A846}" srcOrd="0" destOrd="0" presId="urn:microsoft.com/office/officeart/2005/8/layout/StepDownProcess"/>
    <dgm:cxn modelId="{8B56B980-DB03-48A0-ACB2-57C0C21D0007}" srcId="{8414267B-560B-4B67-9522-C0680772D3AF}" destId="{9844B7BB-7AD7-48B9-B774-C9E12FB8D897}" srcOrd="0" destOrd="0" parTransId="{84C205AD-2A2E-475D-8ABE-C14CEF64898F}" sibTransId="{FB4F58F3-DF99-4131-8AAA-EA61EF21E7B5}"/>
    <dgm:cxn modelId="{BDD6E98E-7D48-4041-9081-B928358CE536}" type="presOf" srcId="{BE667DB1-49FC-4AB8-B3DB-4D99779CE9B1}" destId="{5E2964F4-1F68-46FD-92B6-900B938AB8E2}" srcOrd="0" destOrd="0" presId="urn:microsoft.com/office/officeart/2005/8/layout/StepDownProcess"/>
    <dgm:cxn modelId="{6BA4F8B3-3724-4900-98C0-B1EC83965D14}" srcId="{2BCE8807-88A9-4B54-98A3-B061D2610812}" destId="{8414267B-560B-4B67-9522-C0680772D3AF}" srcOrd="0" destOrd="0" parTransId="{CE35D6D7-C8B6-4A9C-BA60-5F0E085843AD}" sibTransId="{A64690B2-34F1-42D0-8797-92C4B34F91AF}"/>
    <dgm:cxn modelId="{335F38CE-3E07-49D6-A376-C25468187D87}" srcId="{2BCE8807-88A9-4B54-98A3-B061D2610812}" destId="{9981F4A2-F1F7-4A8E-B6E5-4318114F0CD0}" srcOrd="1" destOrd="0" parTransId="{E92D4068-2BD2-4F80-97D9-9590CD55C7A9}" sibTransId="{DEBDF24B-4D0D-4747-AA9A-DDDC27C34241}"/>
    <dgm:cxn modelId="{97EA47D4-66C2-40AC-B0FD-C226D837F530}" type="presOf" srcId="{D902AACE-E793-441C-8E81-0A927A9B239D}" destId="{6125510F-EA47-451C-A423-9F467A5CE21D}" srcOrd="0" destOrd="0" presId="urn:microsoft.com/office/officeart/2005/8/layout/StepDownProcess"/>
    <dgm:cxn modelId="{5C2FDDEF-FA81-4C57-B19B-4570A520160B}" type="presOf" srcId="{9981F4A2-F1F7-4A8E-B6E5-4318114F0CD0}" destId="{31E8408D-ECD7-4B74-8848-2E11223184BC}" srcOrd="0" destOrd="0" presId="urn:microsoft.com/office/officeart/2005/8/layout/StepDownProcess"/>
    <dgm:cxn modelId="{8F5095FA-C579-459B-8DDB-3B8C1D8E2F03}" type="presOf" srcId="{8414267B-560B-4B67-9522-C0680772D3AF}" destId="{D2A85868-13FF-464A-8D96-645664085E2D}" srcOrd="0" destOrd="0" presId="urn:microsoft.com/office/officeart/2005/8/layout/StepDownProcess"/>
    <dgm:cxn modelId="{3F582BBE-5057-4A3F-B407-481A088D6D02}" type="presParOf" srcId="{4AA4545A-E212-4EAC-B334-BF2E32A3A846}" destId="{A8249EBD-FFF0-42AB-95E6-A30C6C200D17}" srcOrd="0" destOrd="0" presId="urn:microsoft.com/office/officeart/2005/8/layout/StepDownProcess"/>
    <dgm:cxn modelId="{140ED244-4F10-4787-A01D-8BD81148F2C6}" type="presParOf" srcId="{A8249EBD-FFF0-42AB-95E6-A30C6C200D17}" destId="{9B77EF74-16B4-4AFE-A1AC-18DE567ED8E6}" srcOrd="0" destOrd="0" presId="urn:microsoft.com/office/officeart/2005/8/layout/StepDownProcess"/>
    <dgm:cxn modelId="{41591A0A-4A7F-47D7-88B1-CDF1AE2DFE91}" type="presParOf" srcId="{A8249EBD-FFF0-42AB-95E6-A30C6C200D17}" destId="{D2A85868-13FF-464A-8D96-645664085E2D}" srcOrd="1" destOrd="0" presId="urn:microsoft.com/office/officeart/2005/8/layout/StepDownProcess"/>
    <dgm:cxn modelId="{E26EC643-4178-45D0-8719-CE3D27D63CBD}" type="presParOf" srcId="{A8249EBD-FFF0-42AB-95E6-A30C6C200D17}" destId="{771D672A-31C0-4659-85C4-C1B370855A61}" srcOrd="2" destOrd="0" presId="urn:microsoft.com/office/officeart/2005/8/layout/StepDownProcess"/>
    <dgm:cxn modelId="{651342C5-0214-4B1C-9B5B-BFDD23FF9723}" type="presParOf" srcId="{4AA4545A-E212-4EAC-B334-BF2E32A3A846}" destId="{8BC879A6-4355-4D6F-8393-C956175197AF}" srcOrd="1" destOrd="0" presId="urn:microsoft.com/office/officeart/2005/8/layout/StepDownProcess"/>
    <dgm:cxn modelId="{6CF07572-0985-4CCD-8177-02BD36021067}" type="presParOf" srcId="{4AA4545A-E212-4EAC-B334-BF2E32A3A846}" destId="{92AA8F3D-8746-4E41-A020-51071B54FA52}" srcOrd="2" destOrd="0" presId="urn:microsoft.com/office/officeart/2005/8/layout/StepDownProcess"/>
    <dgm:cxn modelId="{E99E7E7C-DD74-4789-9671-902E0325B0B0}" type="presParOf" srcId="{92AA8F3D-8746-4E41-A020-51071B54FA52}" destId="{67208B7D-956E-4BBE-9925-8CFD44759F23}" srcOrd="0" destOrd="0" presId="urn:microsoft.com/office/officeart/2005/8/layout/StepDownProcess"/>
    <dgm:cxn modelId="{A06F0DCB-52E5-4B6D-A0AE-2C0419BCC1C6}" type="presParOf" srcId="{92AA8F3D-8746-4E41-A020-51071B54FA52}" destId="{31E8408D-ECD7-4B74-8848-2E11223184BC}" srcOrd="1" destOrd="0" presId="urn:microsoft.com/office/officeart/2005/8/layout/StepDownProcess"/>
    <dgm:cxn modelId="{2D7BA0D5-5246-41FC-8730-5CED5CF9A4AE}" type="presParOf" srcId="{92AA8F3D-8746-4E41-A020-51071B54FA52}" destId="{7E75FC22-A0BF-4798-9601-6B45758300BA}" srcOrd="2" destOrd="0" presId="urn:microsoft.com/office/officeart/2005/8/layout/StepDownProcess"/>
    <dgm:cxn modelId="{ED047DC9-04EF-4B66-986B-36793251BAF1}" type="presParOf" srcId="{4AA4545A-E212-4EAC-B334-BF2E32A3A846}" destId="{B31BF83A-847B-463D-98C0-DADD020137FC}" srcOrd="3" destOrd="0" presId="urn:microsoft.com/office/officeart/2005/8/layout/StepDownProcess"/>
    <dgm:cxn modelId="{6FF2E677-3B5A-4977-8CF8-FFF771AF639F}" type="presParOf" srcId="{4AA4545A-E212-4EAC-B334-BF2E32A3A846}" destId="{AFBE50CF-37EF-4BCD-B25D-571F03F8ADBE}" srcOrd="4" destOrd="0" presId="urn:microsoft.com/office/officeart/2005/8/layout/StepDownProcess"/>
    <dgm:cxn modelId="{D238A77E-4AF1-4196-92B9-606A64FA8ACF}" type="presParOf" srcId="{AFBE50CF-37EF-4BCD-B25D-571F03F8ADBE}" destId="{6A6DF33F-23DA-41FD-9D8B-A8BB70CAF9DE}" srcOrd="0" destOrd="0" presId="urn:microsoft.com/office/officeart/2005/8/layout/StepDownProcess"/>
    <dgm:cxn modelId="{74349FBA-5887-4038-B86D-3888354D9825}" type="presParOf" srcId="{AFBE50CF-37EF-4BCD-B25D-571F03F8ADBE}" destId="{8B306425-46C8-43CD-9233-B3B48A9C0C1D}" srcOrd="1" destOrd="0" presId="urn:microsoft.com/office/officeart/2005/8/layout/StepDownProcess"/>
    <dgm:cxn modelId="{51FE880E-CBA8-48F4-AE14-025C5D2B1DD0}" type="presParOf" srcId="{AFBE50CF-37EF-4BCD-B25D-571F03F8ADBE}" destId="{89D09B58-4D28-4C8F-B26E-0094FD414730}" srcOrd="2" destOrd="0" presId="urn:microsoft.com/office/officeart/2005/8/layout/StepDownProcess"/>
    <dgm:cxn modelId="{2B13B1DC-F44E-4F12-85F8-B8C70BA6ABF4}" type="presParOf" srcId="{4AA4545A-E212-4EAC-B334-BF2E32A3A846}" destId="{37D37736-9D98-4301-8DE5-10274B6693D8}" srcOrd="5" destOrd="0" presId="urn:microsoft.com/office/officeart/2005/8/layout/StepDownProcess"/>
    <dgm:cxn modelId="{6239C155-70BA-4C90-B164-CDD5370A934C}" type="presParOf" srcId="{4AA4545A-E212-4EAC-B334-BF2E32A3A846}" destId="{105F3975-1700-431C-8720-AA6DC5E2A705}" srcOrd="6" destOrd="0" presId="urn:microsoft.com/office/officeart/2005/8/layout/StepDownProcess"/>
    <dgm:cxn modelId="{7AA73969-3F90-428B-89C3-6A1AFC1B5CBA}" type="presParOf" srcId="{105F3975-1700-431C-8720-AA6DC5E2A705}" destId="{DE4FD932-6013-4CBC-B461-4BA098CA2266}" srcOrd="0" destOrd="0" presId="urn:microsoft.com/office/officeart/2005/8/layout/StepDownProcess"/>
    <dgm:cxn modelId="{EF475DC5-7766-4E05-A687-E53A37F33BF2}" type="presParOf" srcId="{105F3975-1700-431C-8720-AA6DC5E2A705}" destId="{5E2964F4-1F68-46FD-92B6-900B938AB8E2}" srcOrd="1" destOrd="0" presId="urn:microsoft.com/office/officeart/2005/8/layout/StepDownProcess"/>
    <dgm:cxn modelId="{F465EF69-19C3-47D9-96BC-4894F0DE7A41}" type="presParOf" srcId="{105F3975-1700-431C-8720-AA6DC5E2A705}" destId="{6125510F-EA47-451C-A423-9F467A5CE21D}" srcOrd="2" destOrd="0" presId="urn:microsoft.com/office/officeart/2005/8/layout/StepDownProcess"/>
    <dgm:cxn modelId="{9A8B5138-5720-4F3C-B619-BE6A6AF498DF}" type="presParOf" srcId="{4AA4545A-E212-4EAC-B334-BF2E32A3A846}" destId="{35C59149-87C0-416E-ADF6-5171FA0C9797}" srcOrd="7" destOrd="0" presId="urn:microsoft.com/office/officeart/2005/8/layout/StepDownProcess"/>
    <dgm:cxn modelId="{A7E7C83B-ED9F-4C96-82DE-9D1ECFE50F42}" type="presParOf" srcId="{4AA4545A-E212-4EAC-B334-BF2E32A3A846}" destId="{16E2789F-D193-49B2-94FD-F072B26574A3}" srcOrd="8" destOrd="0" presId="urn:microsoft.com/office/officeart/2005/8/layout/StepDownProcess"/>
    <dgm:cxn modelId="{EE193558-290A-4D44-9220-861988E57D4F}" type="presParOf" srcId="{16E2789F-D193-49B2-94FD-F072B26574A3}" destId="{37057691-7BF9-4A0E-A247-B81FD70905F6}" srcOrd="0" destOrd="0" presId="urn:microsoft.com/office/officeart/2005/8/layout/StepDownProcess"/>
    <dgm:cxn modelId="{BE739805-1252-4BBA-83A6-BE8581ADCEAA}" type="presParOf" srcId="{16E2789F-D193-49B2-94FD-F072B26574A3}" destId="{9F0B1BA9-B114-4299-9961-F56F68EB3B0D}"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CE8807-88A9-4B54-98A3-B061D261081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8414267B-560B-4B67-9522-C0680772D3AF}">
      <dgm:prSet phldrT="[Text]"/>
      <dgm:spPr/>
      <dgm:t>
        <a:bodyPr/>
        <a:lstStyle/>
        <a:p>
          <a:r>
            <a:rPr lang="en-CA" dirty="0"/>
            <a:t>Request</a:t>
          </a:r>
        </a:p>
      </dgm:t>
    </dgm:pt>
    <dgm:pt modelId="{CE35D6D7-C8B6-4A9C-BA60-5F0E085843AD}" type="parTrans" cxnId="{6BA4F8B3-3724-4900-98C0-B1EC83965D14}">
      <dgm:prSet/>
      <dgm:spPr/>
      <dgm:t>
        <a:bodyPr/>
        <a:lstStyle/>
        <a:p>
          <a:endParaRPr lang="en-CA"/>
        </a:p>
      </dgm:t>
    </dgm:pt>
    <dgm:pt modelId="{A64690B2-34F1-42D0-8797-92C4B34F91AF}" type="sibTrans" cxnId="{6BA4F8B3-3724-4900-98C0-B1EC83965D14}">
      <dgm:prSet/>
      <dgm:spPr/>
      <dgm:t>
        <a:bodyPr/>
        <a:lstStyle/>
        <a:p>
          <a:endParaRPr lang="en-CA"/>
        </a:p>
      </dgm:t>
    </dgm:pt>
    <dgm:pt modelId="{9844B7BB-7AD7-48B9-B774-C9E12FB8D897}">
      <dgm:prSet phldrT="[Text]"/>
      <dgm:spPr/>
      <dgm:t>
        <a:bodyPr/>
        <a:lstStyle/>
        <a:p>
          <a:r>
            <a:rPr lang="en-CA" dirty="0"/>
            <a:t>Request falcon 9 Wikipedia page</a:t>
          </a:r>
        </a:p>
      </dgm:t>
    </dgm:pt>
    <dgm:pt modelId="{84C205AD-2A2E-475D-8ABE-C14CEF64898F}" type="parTrans" cxnId="{8B56B980-DB03-48A0-ACB2-57C0C21D0007}">
      <dgm:prSet/>
      <dgm:spPr/>
      <dgm:t>
        <a:bodyPr/>
        <a:lstStyle/>
        <a:p>
          <a:endParaRPr lang="en-CA"/>
        </a:p>
      </dgm:t>
    </dgm:pt>
    <dgm:pt modelId="{FB4F58F3-DF99-4131-8AAA-EA61EF21E7B5}" type="sibTrans" cxnId="{8B56B980-DB03-48A0-ACB2-57C0C21D0007}">
      <dgm:prSet/>
      <dgm:spPr/>
      <dgm:t>
        <a:bodyPr/>
        <a:lstStyle/>
        <a:p>
          <a:endParaRPr lang="en-CA"/>
        </a:p>
      </dgm:t>
    </dgm:pt>
    <dgm:pt modelId="{9981F4A2-F1F7-4A8E-B6E5-4318114F0CD0}">
      <dgm:prSet phldrT="[Text]"/>
      <dgm:spPr/>
      <dgm:t>
        <a:bodyPr/>
        <a:lstStyle/>
        <a:p>
          <a:r>
            <a:rPr lang="en-CA" dirty="0"/>
            <a:t>Parse</a:t>
          </a:r>
        </a:p>
      </dgm:t>
    </dgm:pt>
    <dgm:pt modelId="{E92D4068-2BD2-4F80-97D9-9590CD55C7A9}" type="parTrans" cxnId="{335F38CE-3E07-49D6-A376-C25468187D87}">
      <dgm:prSet/>
      <dgm:spPr/>
      <dgm:t>
        <a:bodyPr/>
        <a:lstStyle/>
        <a:p>
          <a:endParaRPr lang="en-CA"/>
        </a:p>
      </dgm:t>
    </dgm:pt>
    <dgm:pt modelId="{DEBDF24B-4D0D-4747-AA9A-DDDC27C34241}" type="sibTrans" cxnId="{335F38CE-3E07-49D6-A376-C25468187D87}">
      <dgm:prSet/>
      <dgm:spPr/>
      <dgm:t>
        <a:bodyPr/>
        <a:lstStyle/>
        <a:p>
          <a:endParaRPr lang="en-CA"/>
        </a:p>
      </dgm:t>
    </dgm:pt>
    <dgm:pt modelId="{323C54DA-E863-479B-96E9-2D29DD341A8E}">
      <dgm:prSet phldrT="[Text]"/>
      <dgm:spPr/>
      <dgm:t>
        <a:bodyPr/>
        <a:lstStyle/>
        <a:p>
          <a:r>
            <a:rPr lang="en-CA" dirty="0"/>
            <a:t>Parse response using Beautiful soup</a:t>
          </a:r>
        </a:p>
      </dgm:t>
    </dgm:pt>
    <dgm:pt modelId="{A2417B6D-15AA-49FE-9195-4B235474B42F}" type="parTrans" cxnId="{A4905F0B-0832-4929-A005-D84C90564020}">
      <dgm:prSet/>
      <dgm:spPr/>
      <dgm:t>
        <a:bodyPr/>
        <a:lstStyle/>
        <a:p>
          <a:endParaRPr lang="en-CA"/>
        </a:p>
      </dgm:t>
    </dgm:pt>
    <dgm:pt modelId="{098BC90F-DB4C-47F2-ACAA-84BD5B7A8C2E}" type="sibTrans" cxnId="{A4905F0B-0832-4929-A005-D84C90564020}">
      <dgm:prSet/>
      <dgm:spPr/>
      <dgm:t>
        <a:bodyPr/>
        <a:lstStyle/>
        <a:p>
          <a:endParaRPr lang="en-CA"/>
        </a:p>
      </dgm:t>
    </dgm:pt>
    <dgm:pt modelId="{3F7A19D0-FB14-4859-9132-B5E52538F3CA}">
      <dgm:prSet phldrT="[Text]"/>
      <dgm:spPr/>
      <dgm:t>
        <a:bodyPr/>
        <a:lstStyle/>
        <a:p>
          <a:r>
            <a:rPr lang="en-CA" dirty="0"/>
            <a:t>Extract</a:t>
          </a:r>
        </a:p>
      </dgm:t>
    </dgm:pt>
    <dgm:pt modelId="{E37512F5-B868-4C77-9A13-8968469576C8}" type="parTrans" cxnId="{FD136F2D-FD22-4AC2-80C6-4FA3E9A17C9F}">
      <dgm:prSet/>
      <dgm:spPr/>
      <dgm:t>
        <a:bodyPr/>
        <a:lstStyle/>
        <a:p>
          <a:endParaRPr lang="en-CA"/>
        </a:p>
      </dgm:t>
    </dgm:pt>
    <dgm:pt modelId="{1728F705-605E-4636-AD44-A98DEAC025D0}" type="sibTrans" cxnId="{FD136F2D-FD22-4AC2-80C6-4FA3E9A17C9F}">
      <dgm:prSet/>
      <dgm:spPr/>
      <dgm:t>
        <a:bodyPr/>
        <a:lstStyle/>
        <a:p>
          <a:endParaRPr lang="en-CA"/>
        </a:p>
      </dgm:t>
    </dgm:pt>
    <dgm:pt modelId="{DCBE70F0-28D3-446B-8672-DE817D33686C}">
      <dgm:prSet phldrT="[Text]"/>
      <dgm:spPr/>
      <dgm:t>
        <a:bodyPr/>
        <a:lstStyle/>
        <a:p>
          <a:r>
            <a:rPr lang="en-CA" dirty="0"/>
            <a:t>Extract tables from data</a:t>
          </a:r>
        </a:p>
      </dgm:t>
    </dgm:pt>
    <dgm:pt modelId="{DB5B3360-AE3F-4159-8D92-3CDE368C0540}" type="parTrans" cxnId="{9B8F7237-3EF5-4813-81B7-330C41F96643}">
      <dgm:prSet/>
      <dgm:spPr/>
      <dgm:t>
        <a:bodyPr/>
        <a:lstStyle/>
        <a:p>
          <a:endParaRPr lang="en-CA"/>
        </a:p>
      </dgm:t>
    </dgm:pt>
    <dgm:pt modelId="{BD57A1FF-D4A1-464E-A858-C1E41BC3EEAB}" type="sibTrans" cxnId="{9B8F7237-3EF5-4813-81B7-330C41F96643}">
      <dgm:prSet/>
      <dgm:spPr/>
      <dgm:t>
        <a:bodyPr/>
        <a:lstStyle/>
        <a:p>
          <a:endParaRPr lang="en-CA"/>
        </a:p>
      </dgm:t>
    </dgm:pt>
    <dgm:pt modelId="{BE667DB1-49FC-4AB8-B3DB-4D99779CE9B1}">
      <dgm:prSet phldrT="[Text]"/>
      <dgm:spPr/>
      <dgm:t>
        <a:bodyPr/>
        <a:lstStyle/>
        <a:p>
          <a:r>
            <a:rPr lang="en-CA" dirty="0"/>
            <a:t>Get headers for </a:t>
          </a:r>
          <a:r>
            <a:rPr lang="en-CA" dirty="0" err="1"/>
            <a:t>DataFrame</a:t>
          </a:r>
          <a:endParaRPr lang="en-CA" dirty="0"/>
        </a:p>
      </dgm:t>
    </dgm:pt>
    <dgm:pt modelId="{E6ADB40E-C4AA-4A8B-B645-75DFBC696258}" type="parTrans" cxnId="{39AD0E5D-D9C9-490E-B3EC-9441BEA3C605}">
      <dgm:prSet/>
      <dgm:spPr/>
      <dgm:t>
        <a:bodyPr/>
        <a:lstStyle/>
        <a:p>
          <a:endParaRPr lang="en-CA"/>
        </a:p>
      </dgm:t>
    </dgm:pt>
    <dgm:pt modelId="{EF752BA0-46F5-4B6A-B872-5D18A3792926}" type="sibTrans" cxnId="{39AD0E5D-D9C9-490E-B3EC-9441BEA3C605}">
      <dgm:prSet/>
      <dgm:spPr/>
      <dgm:t>
        <a:bodyPr/>
        <a:lstStyle/>
        <a:p>
          <a:endParaRPr lang="en-CA"/>
        </a:p>
      </dgm:t>
    </dgm:pt>
    <dgm:pt modelId="{D902AACE-E793-441C-8E81-0A927A9B239D}">
      <dgm:prSet phldrT="[Text]"/>
      <dgm:spPr/>
      <dgm:t>
        <a:bodyPr/>
        <a:lstStyle/>
        <a:p>
          <a:r>
            <a:rPr lang="en-CA" dirty="0"/>
            <a:t>Iterate through TH to get data headers and create data frame</a:t>
          </a:r>
        </a:p>
      </dgm:t>
    </dgm:pt>
    <dgm:pt modelId="{E6179036-A03B-49B6-BDDC-BF4D5276AD98}" type="parTrans" cxnId="{67AF306B-4B86-4B52-8C0D-0A521811927D}">
      <dgm:prSet/>
      <dgm:spPr/>
      <dgm:t>
        <a:bodyPr/>
        <a:lstStyle/>
        <a:p>
          <a:endParaRPr lang="en-CA"/>
        </a:p>
      </dgm:t>
    </dgm:pt>
    <dgm:pt modelId="{CCD6E8AA-44CB-402A-9F64-DD29C0587C0B}" type="sibTrans" cxnId="{67AF306B-4B86-4B52-8C0D-0A521811927D}">
      <dgm:prSet/>
      <dgm:spPr/>
      <dgm:t>
        <a:bodyPr/>
        <a:lstStyle/>
        <a:p>
          <a:endParaRPr lang="en-CA"/>
        </a:p>
      </dgm:t>
    </dgm:pt>
    <dgm:pt modelId="{83FDF006-3E39-48B4-A120-495E6896DCA4}">
      <dgm:prSet phldrT="[Text]"/>
      <dgm:spPr/>
      <dgm:t>
        <a:bodyPr/>
        <a:lstStyle/>
        <a:p>
          <a:r>
            <a:rPr lang="en-CA" dirty="0"/>
            <a:t>Get Data</a:t>
          </a:r>
        </a:p>
      </dgm:t>
    </dgm:pt>
    <dgm:pt modelId="{3EEAB98F-37A2-4A04-BD77-B43CA5C0B123}" type="parTrans" cxnId="{C339571B-8DCD-4C5B-9CAE-0D8D33B45A92}">
      <dgm:prSet/>
      <dgm:spPr/>
      <dgm:t>
        <a:bodyPr/>
        <a:lstStyle/>
        <a:p>
          <a:endParaRPr lang="en-CA"/>
        </a:p>
      </dgm:t>
    </dgm:pt>
    <dgm:pt modelId="{7DD22058-A06B-4F5D-B65B-DAF1E56318EB}" type="sibTrans" cxnId="{C339571B-8DCD-4C5B-9CAE-0D8D33B45A92}">
      <dgm:prSet/>
      <dgm:spPr/>
      <dgm:t>
        <a:bodyPr/>
        <a:lstStyle/>
        <a:p>
          <a:endParaRPr lang="en-CA"/>
        </a:p>
      </dgm:t>
    </dgm:pt>
    <dgm:pt modelId="{95D5ADCD-E0C8-41F8-8ABF-5E31BAB99ABB}">
      <dgm:prSet phldrT="[Text]"/>
      <dgm:spPr/>
      <dgm:t>
        <a:bodyPr/>
        <a:lstStyle/>
        <a:p>
          <a:r>
            <a:rPr lang="en-CA" dirty="0"/>
            <a:t>Iterate through table rows and get data to complete </a:t>
          </a:r>
          <a:r>
            <a:rPr lang="en-CA" dirty="0" err="1"/>
            <a:t>dataframe</a:t>
          </a:r>
          <a:endParaRPr lang="en-CA" dirty="0"/>
        </a:p>
      </dgm:t>
    </dgm:pt>
    <dgm:pt modelId="{1E43D8EF-257F-41B8-BC27-AAC1F5B4659C}" type="parTrans" cxnId="{33E76D44-984C-4552-AE97-A263F0A697ED}">
      <dgm:prSet/>
      <dgm:spPr/>
      <dgm:t>
        <a:bodyPr/>
        <a:lstStyle/>
        <a:p>
          <a:endParaRPr lang="en-CA"/>
        </a:p>
      </dgm:t>
    </dgm:pt>
    <dgm:pt modelId="{EB1222FB-E8CB-413B-8EF2-B228491B7D43}" type="sibTrans" cxnId="{33E76D44-984C-4552-AE97-A263F0A697ED}">
      <dgm:prSet/>
      <dgm:spPr/>
      <dgm:t>
        <a:bodyPr/>
        <a:lstStyle/>
        <a:p>
          <a:endParaRPr lang="en-CA"/>
        </a:p>
      </dgm:t>
    </dgm:pt>
    <dgm:pt modelId="{4AA4545A-E212-4EAC-B334-BF2E32A3A846}" type="pres">
      <dgm:prSet presAssocID="{2BCE8807-88A9-4B54-98A3-B061D2610812}" presName="rootnode" presStyleCnt="0">
        <dgm:presLayoutVars>
          <dgm:chMax/>
          <dgm:chPref/>
          <dgm:dir/>
          <dgm:animLvl val="lvl"/>
        </dgm:presLayoutVars>
      </dgm:prSet>
      <dgm:spPr/>
    </dgm:pt>
    <dgm:pt modelId="{A8249EBD-FFF0-42AB-95E6-A30C6C200D17}" type="pres">
      <dgm:prSet presAssocID="{8414267B-560B-4B67-9522-C0680772D3AF}" presName="composite" presStyleCnt="0"/>
      <dgm:spPr/>
    </dgm:pt>
    <dgm:pt modelId="{9B77EF74-16B4-4AFE-A1AC-18DE567ED8E6}" type="pres">
      <dgm:prSet presAssocID="{8414267B-560B-4B67-9522-C0680772D3AF}" presName="bentUpArrow1" presStyleLbl="alignImgPlace1" presStyleIdx="0" presStyleCnt="4"/>
      <dgm:spPr/>
    </dgm:pt>
    <dgm:pt modelId="{D2A85868-13FF-464A-8D96-645664085E2D}" type="pres">
      <dgm:prSet presAssocID="{8414267B-560B-4B67-9522-C0680772D3AF}" presName="ParentText" presStyleLbl="node1" presStyleIdx="0" presStyleCnt="5">
        <dgm:presLayoutVars>
          <dgm:chMax val="1"/>
          <dgm:chPref val="1"/>
          <dgm:bulletEnabled val="1"/>
        </dgm:presLayoutVars>
      </dgm:prSet>
      <dgm:spPr/>
    </dgm:pt>
    <dgm:pt modelId="{771D672A-31C0-4659-85C4-C1B370855A61}" type="pres">
      <dgm:prSet presAssocID="{8414267B-560B-4B67-9522-C0680772D3AF}" presName="ChildText" presStyleLbl="revTx" presStyleIdx="0" presStyleCnt="5">
        <dgm:presLayoutVars>
          <dgm:chMax val="0"/>
          <dgm:chPref val="0"/>
          <dgm:bulletEnabled val="1"/>
        </dgm:presLayoutVars>
      </dgm:prSet>
      <dgm:spPr/>
    </dgm:pt>
    <dgm:pt modelId="{8BC879A6-4355-4D6F-8393-C956175197AF}" type="pres">
      <dgm:prSet presAssocID="{A64690B2-34F1-42D0-8797-92C4B34F91AF}" presName="sibTrans" presStyleCnt="0"/>
      <dgm:spPr/>
    </dgm:pt>
    <dgm:pt modelId="{92AA8F3D-8746-4E41-A020-51071B54FA52}" type="pres">
      <dgm:prSet presAssocID="{9981F4A2-F1F7-4A8E-B6E5-4318114F0CD0}" presName="composite" presStyleCnt="0"/>
      <dgm:spPr/>
    </dgm:pt>
    <dgm:pt modelId="{67208B7D-956E-4BBE-9925-8CFD44759F23}" type="pres">
      <dgm:prSet presAssocID="{9981F4A2-F1F7-4A8E-B6E5-4318114F0CD0}" presName="bentUpArrow1" presStyleLbl="alignImgPlace1" presStyleIdx="1" presStyleCnt="4"/>
      <dgm:spPr/>
    </dgm:pt>
    <dgm:pt modelId="{31E8408D-ECD7-4B74-8848-2E11223184BC}" type="pres">
      <dgm:prSet presAssocID="{9981F4A2-F1F7-4A8E-B6E5-4318114F0CD0}" presName="ParentText" presStyleLbl="node1" presStyleIdx="1" presStyleCnt="5">
        <dgm:presLayoutVars>
          <dgm:chMax val="1"/>
          <dgm:chPref val="1"/>
          <dgm:bulletEnabled val="1"/>
        </dgm:presLayoutVars>
      </dgm:prSet>
      <dgm:spPr/>
    </dgm:pt>
    <dgm:pt modelId="{7E75FC22-A0BF-4798-9601-6B45758300BA}" type="pres">
      <dgm:prSet presAssocID="{9981F4A2-F1F7-4A8E-B6E5-4318114F0CD0}" presName="ChildText" presStyleLbl="revTx" presStyleIdx="1" presStyleCnt="5">
        <dgm:presLayoutVars>
          <dgm:chMax val="0"/>
          <dgm:chPref val="0"/>
          <dgm:bulletEnabled val="1"/>
        </dgm:presLayoutVars>
      </dgm:prSet>
      <dgm:spPr/>
    </dgm:pt>
    <dgm:pt modelId="{B31BF83A-847B-463D-98C0-DADD020137FC}" type="pres">
      <dgm:prSet presAssocID="{DEBDF24B-4D0D-4747-AA9A-DDDC27C34241}" presName="sibTrans" presStyleCnt="0"/>
      <dgm:spPr/>
    </dgm:pt>
    <dgm:pt modelId="{AFBE50CF-37EF-4BCD-B25D-571F03F8ADBE}" type="pres">
      <dgm:prSet presAssocID="{3F7A19D0-FB14-4859-9132-B5E52538F3CA}" presName="composite" presStyleCnt="0"/>
      <dgm:spPr/>
    </dgm:pt>
    <dgm:pt modelId="{6A6DF33F-23DA-41FD-9D8B-A8BB70CAF9DE}" type="pres">
      <dgm:prSet presAssocID="{3F7A19D0-FB14-4859-9132-B5E52538F3CA}" presName="bentUpArrow1" presStyleLbl="alignImgPlace1" presStyleIdx="2" presStyleCnt="4"/>
      <dgm:spPr/>
    </dgm:pt>
    <dgm:pt modelId="{8B306425-46C8-43CD-9233-B3B48A9C0C1D}" type="pres">
      <dgm:prSet presAssocID="{3F7A19D0-FB14-4859-9132-B5E52538F3CA}" presName="ParentText" presStyleLbl="node1" presStyleIdx="2" presStyleCnt="5">
        <dgm:presLayoutVars>
          <dgm:chMax val="1"/>
          <dgm:chPref val="1"/>
          <dgm:bulletEnabled val="1"/>
        </dgm:presLayoutVars>
      </dgm:prSet>
      <dgm:spPr/>
    </dgm:pt>
    <dgm:pt modelId="{89D09B58-4D28-4C8F-B26E-0094FD414730}" type="pres">
      <dgm:prSet presAssocID="{3F7A19D0-FB14-4859-9132-B5E52538F3CA}" presName="ChildText" presStyleLbl="revTx" presStyleIdx="2" presStyleCnt="5">
        <dgm:presLayoutVars>
          <dgm:chMax val="0"/>
          <dgm:chPref val="0"/>
          <dgm:bulletEnabled val="1"/>
        </dgm:presLayoutVars>
      </dgm:prSet>
      <dgm:spPr/>
    </dgm:pt>
    <dgm:pt modelId="{37D37736-9D98-4301-8DE5-10274B6693D8}" type="pres">
      <dgm:prSet presAssocID="{1728F705-605E-4636-AD44-A98DEAC025D0}" presName="sibTrans" presStyleCnt="0"/>
      <dgm:spPr/>
    </dgm:pt>
    <dgm:pt modelId="{105F3975-1700-431C-8720-AA6DC5E2A705}" type="pres">
      <dgm:prSet presAssocID="{BE667DB1-49FC-4AB8-B3DB-4D99779CE9B1}" presName="composite" presStyleCnt="0"/>
      <dgm:spPr/>
    </dgm:pt>
    <dgm:pt modelId="{DE4FD932-6013-4CBC-B461-4BA098CA2266}" type="pres">
      <dgm:prSet presAssocID="{BE667DB1-49FC-4AB8-B3DB-4D99779CE9B1}" presName="bentUpArrow1" presStyleLbl="alignImgPlace1" presStyleIdx="3" presStyleCnt="4"/>
      <dgm:spPr/>
    </dgm:pt>
    <dgm:pt modelId="{5E2964F4-1F68-46FD-92B6-900B938AB8E2}" type="pres">
      <dgm:prSet presAssocID="{BE667DB1-49FC-4AB8-B3DB-4D99779CE9B1}" presName="ParentText" presStyleLbl="node1" presStyleIdx="3" presStyleCnt="5">
        <dgm:presLayoutVars>
          <dgm:chMax val="1"/>
          <dgm:chPref val="1"/>
          <dgm:bulletEnabled val="1"/>
        </dgm:presLayoutVars>
      </dgm:prSet>
      <dgm:spPr/>
    </dgm:pt>
    <dgm:pt modelId="{6125510F-EA47-451C-A423-9F467A5CE21D}" type="pres">
      <dgm:prSet presAssocID="{BE667DB1-49FC-4AB8-B3DB-4D99779CE9B1}" presName="ChildText" presStyleLbl="revTx" presStyleIdx="3" presStyleCnt="5">
        <dgm:presLayoutVars>
          <dgm:chMax val="0"/>
          <dgm:chPref val="0"/>
          <dgm:bulletEnabled val="1"/>
        </dgm:presLayoutVars>
      </dgm:prSet>
      <dgm:spPr/>
    </dgm:pt>
    <dgm:pt modelId="{35C59149-87C0-416E-ADF6-5171FA0C9797}" type="pres">
      <dgm:prSet presAssocID="{EF752BA0-46F5-4B6A-B872-5D18A3792926}" presName="sibTrans" presStyleCnt="0"/>
      <dgm:spPr/>
    </dgm:pt>
    <dgm:pt modelId="{16E2789F-D193-49B2-94FD-F072B26574A3}" type="pres">
      <dgm:prSet presAssocID="{83FDF006-3E39-48B4-A120-495E6896DCA4}" presName="composite" presStyleCnt="0"/>
      <dgm:spPr/>
    </dgm:pt>
    <dgm:pt modelId="{37057691-7BF9-4A0E-A247-B81FD70905F6}" type="pres">
      <dgm:prSet presAssocID="{83FDF006-3E39-48B4-A120-495E6896DCA4}" presName="ParentText" presStyleLbl="node1" presStyleIdx="4" presStyleCnt="5">
        <dgm:presLayoutVars>
          <dgm:chMax val="1"/>
          <dgm:chPref val="1"/>
          <dgm:bulletEnabled val="1"/>
        </dgm:presLayoutVars>
      </dgm:prSet>
      <dgm:spPr/>
    </dgm:pt>
    <dgm:pt modelId="{9F0B1BA9-B114-4299-9961-F56F68EB3B0D}" type="pres">
      <dgm:prSet presAssocID="{83FDF006-3E39-48B4-A120-495E6896DCA4}" presName="FinalChildText" presStyleLbl="revTx" presStyleIdx="4" presStyleCnt="5">
        <dgm:presLayoutVars>
          <dgm:chMax val="0"/>
          <dgm:chPref val="0"/>
          <dgm:bulletEnabled val="1"/>
        </dgm:presLayoutVars>
      </dgm:prSet>
      <dgm:spPr/>
    </dgm:pt>
  </dgm:ptLst>
  <dgm:cxnLst>
    <dgm:cxn modelId="{A4905F0B-0832-4929-A005-D84C90564020}" srcId="{9981F4A2-F1F7-4A8E-B6E5-4318114F0CD0}" destId="{323C54DA-E863-479B-96E9-2D29DD341A8E}" srcOrd="0" destOrd="0" parTransId="{A2417B6D-15AA-49FE-9195-4B235474B42F}" sibTransId="{098BC90F-DB4C-47F2-ACAA-84BD5B7A8C2E}"/>
    <dgm:cxn modelId="{C339571B-8DCD-4C5B-9CAE-0D8D33B45A92}" srcId="{2BCE8807-88A9-4B54-98A3-B061D2610812}" destId="{83FDF006-3E39-48B4-A120-495E6896DCA4}" srcOrd="4" destOrd="0" parTransId="{3EEAB98F-37A2-4A04-BD77-B43CA5C0B123}" sibTransId="{7DD22058-A06B-4F5D-B65B-DAF1E56318EB}"/>
    <dgm:cxn modelId="{A429341F-2BAC-4AFE-87EA-00E343C6D7EC}" type="presOf" srcId="{83FDF006-3E39-48B4-A120-495E6896DCA4}" destId="{37057691-7BF9-4A0E-A247-B81FD70905F6}" srcOrd="0" destOrd="0" presId="urn:microsoft.com/office/officeart/2005/8/layout/StepDownProcess"/>
    <dgm:cxn modelId="{774C6121-4BA2-4D4D-A999-798C1A7F5EAA}" type="presOf" srcId="{9844B7BB-7AD7-48B9-B774-C9E12FB8D897}" destId="{771D672A-31C0-4659-85C4-C1B370855A61}" srcOrd="0" destOrd="0" presId="urn:microsoft.com/office/officeart/2005/8/layout/StepDownProcess"/>
    <dgm:cxn modelId="{FD136F2D-FD22-4AC2-80C6-4FA3E9A17C9F}" srcId="{2BCE8807-88A9-4B54-98A3-B061D2610812}" destId="{3F7A19D0-FB14-4859-9132-B5E52538F3CA}" srcOrd="2" destOrd="0" parTransId="{E37512F5-B868-4C77-9A13-8968469576C8}" sibTransId="{1728F705-605E-4636-AD44-A98DEAC025D0}"/>
    <dgm:cxn modelId="{92B10C32-D66F-4A0E-9B1A-1E73BC1327C0}" type="presOf" srcId="{DCBE70F0-28D3-446B-8672-DE817D33686C}" destId="{89D09B58-4D28-4C8F-B26E-0094FD414730}" srcOrd="0" destOrd="0" presId="urn:microsoft.com/office/officeart/2005/8/layout/StepDownProcess"/>
    <dgm:cxn modelId="{9B8F7237-3EF5-4813-81B7-330C41F96643}" srcId="{3F7A19D0-FB14-4859-9132-B5E52538F3CA}" destId="{DCBE70F0-28D3-446B-8672-DE817D33686C}" srcOrd="0" destOrd="0" parTransId="{DB5B3360-AE3F-4159-8D92-3CDE368C0540}" sibTransId="{BD57A1FF-D4A1-464E-A858-C1E41BC3EEAB}"/>
    <dgm:cxn modelId="{AD1CA33E-0720-4111-81C0-3EA7588F47DD}" type="presOf" srcId="{95D5ADCD-E0C8-41F8-8ABF-5E31BAB99ABB}" destId="{9F0B1BA9-B114-4299-9961-F56F68EB3B0D}" srcOrd="0" destOrd="0" presId="urn:microsoft.com/office/officeart/2005/8/layout/StepDownProcess"/>
    <dgm:cxn modelId="{39AD0E5D-D9C9-490E-B3EC-9441BEA3C605}" srcId="{2BCE8807-88A9-4B54-98A3-B061D2610812}" destId="{BE667DB1-49FC-4AB8-B3DB-4D99779CE9B1}" srcOrd="3" destOrd="0" parTransId="{E6ADB40E-C4AA-4A8B-B645-75DFBC696258}" sibTransId="{EF752BA0-46F5-4B6A-B872-5D18A3792926}"/>
    <dgm:cxn modelId="{5A85795F-D475-4E48-AE79-D1EDB629D988}" type="presOf" srcId="{3F7A19D0-FB14-4859-9132-B5E52538F3CA}" destId="{8B306425-46C8-43CD-9233-B3B48A9C0C1D}" srcOrd="0" destOrd="0" presId="urn:microsoft.com/office/officeart/2005/8/layout/StepDownProcess"/>
    <dgm:cxn modelId="{33E76D44-984C-4552-AE97-A263F0A697ED}" srcId="{83FDF006-3E39-48B4-A120-495E6896DCA4}" destId="{95D5ADCD-E0C8-41F8-8ABF-5E31BAB99ABB}" srcOrd="0" destOrd="0" parTransId="{1E43D8EF-257F-41B8-BC27-AAC1F5B4659C}" sibTransId="{EB1222FB-E8CB-413B-8EF2-B228491B7D43}"/>
    <dgm:cxn modelId="{67AF306B-4B86-4B52-8C0D-0A521811927D}" srcId="{BE667DB1-49FC-4AB8-B3DB-4D99779CE9B1}" destId="{D902AACE-E793-441C-8E81-0A927A9B239D}" srcOrd="0" destOrd="0" parTransId="{E6179036-A03B-49B6-BDDC-BF4D5276AD98}" sibTransId="{CCD6E8AA-44CB-402A-9F64-DD29C0587C0B}"/>
    <dgm:cxn modelId="{D7493251-B787-43D3-972E-5ED526EBD477}" type="presOf" srcId="{323C54DA-E863-479B-96E9-2D29DD341A8E}" destId="{7E75FC22-A0BF-4798-9601-6B45758300BA}" srcOrd="0" destOrd="0" presId="urn:microsoft.com/office/officeart/2005/8/layout/StepDownProcess"/>
    <dgm:cxn modelId="{CC7E395A-D687-414D-B224-E084DA08F864}" type="presOf" srcId="{2BCE8807-88A9-4B54-98A3-B061D2610812}" destId="{4AA4545A-E212-4EAC-B334-BF2E32A3A846}" srcOrd="0" destOrd="0" presId="urn:microsoft.com/office/officeart/2005/8/layout/StepDownProcess"/>
    <dgm:cxn modelId="{8B56B980-DB03-48A0-ACB2-57C0C21D0007}" srcId="{8414267B-560B-4B67-9522-C0680772D3AF}" destId="{9844B7BB-7AD7-48B9-B774-C9E12FB8D897}" srcOrd="0" destOrd="0" parTransId="{84C205AD-2A2E-475D-8ABE-C14CEF64898F}" sibTransId="{FB4F58F3-DF99-4131-8AAA-EA61EF21E7B5}"/>
    <dgm:cxn modelId="{BDD6E98E-7D48-4041-9081-B928358CE536}" type="presOf" srcId="{BE667DB1-49FC-4AB8-B3DB-4D99779CE9B1}" destId="{5E2964F4-1F68-46FD-92B6-900B938AB8E2}" srcOrd="0" destOrd="0" presId="urn:microsoft.com/office/officeart/2005/8/layout/StepDownProcess"/>
    <dgm:cxn modelId="{6BA4F8B3-3724-4900-98C0-B1EC83965D14}" srcId="{2BCE8807-88A9-4B54-98A3-B061D2610812}" destId="{8414267B-560B-4B67-9522-C0680772D3AF}" srcOrd="0" destOrd="0" parTransId="{CE35D6D7-C8B6-4A9C-BA60-5F0E085843AD}" sibTransId="{A64690B2-34F1-42D0-8797-92C4B34F91AF}"/>
    <dgm:cxn modelId="{335F38CE-3E07-49D6-A376-C25468187D87}" srcId="{2BCE8807-88A9-4B54-98A3-B061D2610812}" destId="{9981F4A2-F1F7-4A8E-B6E5-4318114F0CD0}" srcOrd="1" destOrd="0" parTransId="{E92D4068-2BD2-4F80-97D9-9590CD55C7A9}" sibTransId="{DEBDF24B-4D0D-4747-AA9A-DDDC27C34241}"/>
    <dgm:cxn modelId="{97EA47D4-66C2-40AC-B0FD-C226D837F530}" type="presOf" srcId="{D902AACE-E793-441C-8E81-0A927A9B239D}" destId="{6125510F-EA47-451C-A423-9F467A5CE21D}" srcOrd="0" destOrd="0" presId="urn:microsoft.com/office/officeart/2005/8/layout/StepDownProcess"/>
    <dgm:cxn modelId="{5C2FDDEF-FA81-4C57-B19B-4570A520160B}" type="presOf" srcId="{9981F4A2-F1F7-4A8E-B6E5-4318114F0CD0}" destId="{31E8408D-ECD7-4B74-8848-2E11223184BC}" srcOrd="0" destOrd="0" presId="urn:microsoft.com/office/officeart/2005/8/layout/StepDownProcess"/>
    <dgm:cxn modelId="{8F5095FA-C579-459B-8DDB-3B8C1D8E2F03}" type="presOf" srcId="{8414267B-560B-4B67-9522-C0680772D3AF}" destId="{D2A85868-13FF-464A-8D96-645664085E2D}" srcOrd="0" destOrd="0" presId="urn:microsoft.com/office/officeart/2005/8/layout/StepDownProcess"/>
    <dgm:cxn modelId="{3F582BBE-5057-4A3F-B407-481A088D6D02}" type="presParOf" srcId="{4AA4545A-E212-4EAC-B334-BF2E32A3A846}" destId="{A8249EBD-FFF0-42AB-95E6-A30C6C200D17}" srcOrd="0" destOrd="0" presId="urn:microsoft.com/office/officeart/2005/8/layout/StepDownProcess"/>
    <dgm:cxn modelId="{140ED244-4F10-4787-A01D-8BD81148F2C6}" type="presParOf" srcId="{A8249EBD-FFF0-42AB-95E6-A30C6C200D17}" destId="{9B77EF74-16B4-4AFE-A1AC-18DE567ED8E6}" srcOrd="0" destOrd="0" presId="urn:microsoft.com/office/officeart/2005/8/layout/StepDownProcess"/>
    <dgm:cxn modelId="{41591A0A-4A7F-47D7-88B1-CDF1AE2DFE91}" type="presParOf" srcId="{A8249EBD-FFF0-42AB-95E6-A30C6C200D17}" destId="{D2A85868-13FF-464A-8D96-645664085E2D}" srcOrd="1" destOrd="0" presId="urn:microsoft.com/office/officeart/2005/8/layout/StepDownProcess"/>
    <dgm:cxn modelId="{E26EC643-4178-45D0-8719-CE3D27D63CBD}" type="presParOf" srcId="{A8249EBD-FFF0-42AB-95E6-A30C6C200D17}" destId="{771D672A-31C0-4659-85C4-C1B370855A61}" srcOrd="2" destOrd="0" presId="urn:microsoft.com/office/officeart/2005/8/layout/StepDownProcess"/>
    <dgm:cxn modelId="{651342C5-0214-4B1C-9B5B-BFDD23FF9723}" type="presParOf" srcId="{4AA4545A-E212-4EAC-B334-BF2E32A3A846}" destId="{8BC879A6-4355-4D6F-8393-C956175197AF}" srcOrd="1" destOrd="0" presId="urn:microsoft.com/office/officeart/2005/8/layout/StepDownProcess"/>
    <dgm:cxn modelId="{6CF07572-0985-4CCD-8177-02BD36021067}" type="presParOf" srcId="{4AA4545A-E212-4EAC-B334-BF2E32A3A846}" destId="{92AA8F3D-8746-4E41-A020-51071B54FA52}" srcOrd="2" destOrd="0" presId="urn:microsoft.com/office/officeart/2005/8/layout/StepDownProcess"/>
    <dgm:cxn modelId="{E99E7E7C-DD74-4789-9671-902E0325B0B0}" type="presParOf" srcId="{92AA8F3D-8746-4E41-A020-51071B54FA52}" destId="{67208B7D-956E-4BBE-9925-8CFD44759F23}" srcOrd="0" destOrd="0" presId="urn:microsoft.com/office/officeart/2005/8/layout/StepDownProcess"/>
    <dgm:cxn modelId="{A06F0DCB-52E5-4B6D-A0AE-2C0419BCC1C6}" type="presParOf" srcId="{92AA8F3D-8746-4E41-A020-51071B54FA52}" destId="{31E8408D-ECD7-4B74-8848-2E11223184BC}" srcOrd="1" destOrd="0" presId="urn:microsoft.com/office/officeart/2005/8/layout/StepDownProcess"/>
    <dgm:cxn modelId="{2D7BA0D5-5246-41FC-8730-5CED5CF9A4AE}" type="presParOf" srcId="{92AA8F3D-8746-4E41-A020-51071B54FA52}" destId="{7E75FC22-A0BF-4798-9601-6B45758300BA}" srcOrd="2" destOrd="0" presId="urn:microsoft.com/office/officeart/2005/8/layout/StepDownProcess"/>
    <dgm:cxn modelId="{ED047DC9-04EF-4B66-986B-36793251BAF1}" type="presParOf" srcId="{4AA4545A-E212-4EAC-B334-BF2E32A3A846}" destId="{B31BF83A-847B-463D-98C0-DADD020137FC}" srcOrd="3" destOrd="0" presId="urn:microsoft.com/office/officeart/2005/8/layout/StepDownProcess"/>
    <dgm:cxn modelId="{6FF2E677-3B5A-4977-8CF8-FFF771AF639F}" type="presParOf" srcId="{4AA4545A-E212-4EAC-B334-BF2E32A3A846}" destId="{AFBE50CF-37EF-4BCD-B25D-571F03F8ADBE}" srcOrd="4" destOrd="0" presId="urn:microsoft.com/office/officeart/2005/8/layout/StepDownProcess"/>
    <dgm:cxn modelId="{D238A77E-4AF1-4196-92B9-606A64FA8ACF}" type="presParOf" srcId="{AFBE50CF-37EF-4BCD-B25D-571F03F8ADBE}" destId="{6A6DF33F-23DA-41FD-9D8B-A8BB70CAF9DE}" srcOrd="0" destOrd="0" presId="urn:microsoft.com/office/officeart/2005/8/layout/StepDownProcess"/>
    <dgm:cxn modelId="{74349FBA-5887-4038-B86D-3888354D9825}" type="presParOf" srcId="{AFBE50CF-37EF-4BCD-B25D-571F03F8ADBE}" destId="{8B306425-46C8-43CD-9233-B3B48A9C0C1D}" srcOrd="1" destOrd="0" presId="urn:microsoft.com/office/officeart/2005/8/layout/StepDownProcess"/>
    <dgm:cxn modelId="{51FE880E-CBA8-48F4-AE14-025C5D2B1DD0}" type="presParOf" srcId="{AFBE50CF-37EF-4BCD-B25D-571F03F8ADBE}" destId="{89D09B58-4D28-4C8F-B26E-0094FD414730}" srcOrd="2" destOrd="0" presId="urn:microsoft.com/office/officeart/2005/8/layout/StepDownProcess"/>
    <dgm:cxn modelId="{2B13B1DC-F44E-4F12-85F8-B8C70BA6ABF4}" type="presParOf" srcId="{4AA4545A-E212-4EAC-B334-BF2E32A3A846}" destId="{37D37736-9D98-4301-8DE5-10274B6693D8}" srcOrd="5" destOrd="0" presId="urn:microsoft.com/office/officeart/2005/8/layout/StepDownProcess"/>
    <dgm:cxn modelId="{6239C155-70BA-4C90-B164-CDD5370A934C}" type="presParOf" srcId="{4AA4545A-E212-4EAC-B334-BF2E32A3A846}" destId="{105F3975-1700-431C-8720-AA6DC5E2A705}" srcOrd="6" destOrd="0" presId="urn:microsoft.com/office/officeart/2005/8/layout/StepDownProcess"/>
    <dgm:cxn modelId="{7AA73969-3F90-428B-89C3-6A1AFC1B5CBA}" type="presParOf" srcId="{105F3975-1700-431C-8720-AA6DC5E2A705}" destId="{DE4FD932-6013-4CBC-B461-4BA098CA2266}" srcOrd="0" destOrd="0" presId="urn:microsoft.com/office/officeart/2005/8/layout/StepDownProcess"/>
    <dgm:cxn modelId="{EF475DC5-7766-4E05-A687-E53A37F33BF2}" type="presParOf" srcId="{105F3975-1700-431C-8720-AA6DC5E2A705}" destId="{5E2964F4-1F68-46FD-92B6-900B938AB8E2}" srcOrd="1" destOrd="0" presId="urn:microsoft.com/office/officeart/2005/8/layout/StepDownProcess"/>
    <dgm:cxn modelId="{F465EF69-19C3-47D9-96BC-4894F0DE7A41}" type="presParOf" srcId="{105F3975-1700-431C-8720-AA6DC5E2A705}" destId="{6125510F-EA47-451C-A423-9F467A5CE21D}" srcOrd="2" destOrd="0" presId="urn:microsoft.com/office/officeart/2005/8/layout/StepDownProcess"/>
    <dgm:cxn modelId="{9A8B5138-5720-4F3C-B619-BE6A6AF498DF}" type="presParOf" srcId="{4AA4545A-E212-4EAC-B334-BF2E32A3A846}" destId="{35C59149-87C0-416E-ADF6-5171FA0C9797}" srcOrd="7" destOrd="0" presId="urn:microsoft.com/office/officeart/2005/8/layout/StepDownProcess"/>
    <dgm:cxn modelId="{A7E7C83B-ED9F-4C96-82DE-9D1ECFE50F42}" type="presParOf" srcId="{4AA4545A-E212-4EAC-B334-BF2E32A3A846}" destId="{16E2789F-D193-49B2-94FD-F072B26574A3}" srcOrd="8" destOrd="0" presId="urn:microsoft.com/office/officeart/2005/8/layout/StepDownProcess"/>
    <dgm:cxn modelId="{EE193558-290A-4D44-9220-861988E57D4F}" type="presParOf" srcId="{16E2789F-D193-49B2-94FD-F072B26574A3}" destId="{37057691-7BF9-4A0E-A247-B81FD70905F6}" srcOrd="0" destOrd="0" presId="urn:microsoft.com/office/officeart/2005/8/layout/StepDownProcess"/>
    <dgm:cxn modelId="{BE739805-1252-4BBA-83A6-BE8581ADCEAA}" type="presParOf" srcId="{16E2789F-D193-49B2-94FD-F072B26574A3}" destId="{9F0B1BA9-B114-4299-9961-F56F68EB3B0D}"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CE8807-88A9-4B54-98A3-B061D261081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8414267B-560B-4B67-9522-C0680772D3AF}">
      <dgm:prSet phldrT="[Text]"/>
      <dgm:spPr/>
      <dgm:t>
        <a:bodyPr/>
        <a:lstStyle/>
        <a:p>
          <a:r>
            <a:rPr lang="en-CA" dirty="0"/>
            <a:t>Load Data</a:t>
          </a:r>
        </a:p>
      </dgm:t>
    </dgm:pt>
    <dgm:pt modelId="{CE35D6D7-C8B6-4A9C-BA60-5F0E085843AD}" type="parTrans" cxnId="{6BA4F8B3-3724-4900-98C0-B1EC83965D14}">
      <dgm:prSet/>
      <dgm:spPr/>
      <dgm:t>
        <a:bodyPr/>
        <a:lstStyle/>
        <a:p>
          <a:endParaRPr lang="en-CA"/>
        </a:p>
      </dgm:t>
    </dgm:pt>
    <dgm:pt modelId="{A64690B2-34F1-42D0-8797-92C4B34F91AF}" type="sibTrans" cxnId="{6BA4F8B3-3724-4900-98C0-B1EC83965D14}">
      <dgm:prSet/>
      <dgm:spPr/>
      <dgm:t>
        <a:bodyPr/>
        <a:lstStyle/>
        <a:p>
          <a:endParaRPr lang="en-CA"/>
        </a:p>
      </dgm:t>
    </dgm:pt>
    <dgm:pt modelId="{9844B7BB-7AD7-48B9-B774-C9E12FB8D897}">
      <dgm:prSet phldrT="[Text]"/>
      <dgm:spPr/>
      <dgm:t>
        <a:bodyPr/>
        <a:lstStyle/>
        <a:p>
          <a:r>
            <a:rPr lang="en-CA" dirty="0"/>
            <a:t>Data was prepared in previous stages</a:t>
          </a:r>
        </a:p>
      </dgm:t>
    </dgm:pt>
    <dgm:pt modelId="{84C205AD-2A2E-475D-8ABE-C14CEF64898F}" type="parTrans" cxnId="{8B56B980-DB03-48A0-ACB2-57C0C21D0007}">
      <dgm:prSet/>
      <dgm:spPr/>
      <dgm:t>
        <a:bodyPr/>
        <a:lstStyle/>
        <a:p>
          <a:endParaRPr lang="en-CA"/>
        </a:p>
      </dgm:t>
    </dgm:pt>
    <dgm:pt modelId="{FB4F58F3-DF99-4131-8AAA-EA61EF21E7B5}" type="sibTrans" cxnId="{8B56B980-DB03-48A0-ACB2-57C0C21D0007}">
      <dgm:prSet/>
      <dgm:spPr/>
      <dgm:t>
        <a:bodyPr/>
        <a:lstStyle/>
        <a:p>
          <a:endParaRPr lang="en-CA"/>
        </a:p>
      </dgm:t>
    </dgm:pt>
    <dgm:pt modelId="{9981F4A2-F1F7-4A8E-B6E5-4318114F0CD0}">
      <dgm:prSet phldrT="[Text]"/>
      <dgm:spPr/>
      <dgm:t>
        <a:bodyPr/>
        <a:lstStyle/>
        <a:p>
          <a:r>
            <a:rPr lang="en-CA" dirty="0"/>
            <a:t>Extract and normalize data</a:t>
          </a:r>
        </a:p>
      </dgm:t>
    </dgm:pt>
    <dgm:pt modelId="{E92D4068-2BD2-4F80-97D9-9590CD55C7A9}" type="parTrans" cxnId="{335F38CE-3E07-49D6-A376-C25468187D87}">
      <dgm:prSet/>
      <dgm:spPr/>
      <dgm:t>
        <a:bodyPr/>
        <a:lstStyle/>
        <a:p>
          <a:endParaRPr lang="en-CA"/>
        </a:p>
      </dgm:t>
    </dgm:pt>
    <dgm:pt modelId="{DEBDF24B-4D0D-4747-AA9A-DDDC27C34241}" type="sibTrans" cxnId="{335F38CE-3E07-49D6-A376-C25468187D87}">
      <dgm:prSet/>
      <dgm:spPr/>
      <dgm:t>
        <a:bodyPr/>
        <a:lstStyle/>
        <a:p>
          <a:endParaRPr lang="en-CA"/>
        </a:p>
      </dgm:t>
    </dgm:pt>
    <dgm:pt modelId="{3F7A19D0-FB14-4859-9132-B5E52538F3CA}">
      <dgm:prSet phldrT="[Text]"/>
      <dgm:spPr/>
      <dgm:t>
        <a:bodyPr/>
        <a:lstStyle/>
        <a:p>
          <a:r>
            <a:rPr lang="en-CA" dirty="0"/>
            <a:t>Split X,Y data</a:t>
          </a:r>
        </a:p>
      </dgm:t>
    </dgm:pt>
    <dgm:pt modelId="{E37512F5-B868-4C77-9A13-8968469576C8}" type="parTrans" cxnId="{FD136F2D-FD22-4AC2-80C6-4FA3E9A17C9F}">
      <dgm:prSet/>
      <dgm:spPr/>
      <dgm:t>
        <a:bodyPr/>
        <a:lstStyle/>
        <a:p>
          <a:endParaRPr lang="en-CA"/>
        </a:p>
      </dgm:t>
    </dgm:pt>
    <dgm:pt modelId="{1728F705-605E-4636-AD44-A98DEAC025D0}" type="sibTrans" cxnId="{FD136F2D-FD22-4AC2-80C6-4FA3E9A17C9F}">
      <dgm:prSet/>
      <dgm:spPr/>
      <dgm:t>
        <a:bodyPr/>
        <a:lstStyle/>
        <a:p>
          <a:endParaRPr lang="en-CA"/>
        </a:p>
      </dgm:t>
    </dgm:pt>
    <dgm:pt modelId="{DCBE70F0-28D3-446B-8672-DE817D33686C}">
      <dgm:prSet phldrT="[Text]"/>
      <dgm:spPr/>
      <dgm:t>
        <a:bodyPr/>
        <a:lstStyle/>
        <a:p>
          <a:r>
            <a:rPr lang="en-CA" dirty="0"/>
            <a:t>Split data into training and testing datasets</a:t>
          </a:r>
        </a:p>
      </dgm:t>
    </dgm:pt>
    <dgm:pt modelId="{DB5B3360-AE3F-4159-8D92-3CDE368C0540}" type="parTrans" cxnId="{9B8F7237-3EF5-4813-81B7-330C41F96643}">
      <dgm:prSet/>
      <dgm:spPr/>
      <dgm:t>
        <a:bodyPr/>
        <a:lstStyle/>
        <a:p>
          <a:endParaRPr lang="en-CA"/>
        </a:p>
      </dgm:t>
    </dgm:pt>
    <dgm:pt modelId="{BD57A1FF-D4A1-464E-A858-C1E41BC3EEAB}" type="sibTrans" cxnId="{9B8F7237-3EF5-4813-81B7-330C41F96643}">
      <dgm:prSet/>
      <dgm:spPr/>
      <dgm:t>
        <a:bodyPr/>
        <a:lstStyle/>
        <a:p>
          <a:endParaRPr lang="en-CA"/>
        </a:p>
      </dgm:t>
    </dgm:pt>
    <dgm:pt modelId="{BE667DB1-49FC-4AB8-B3DB-4D99779CE9B1}">
      <dgm:prSet phldrT="[Text]"/>
      <dgm:spPr/>
      <dgm:t>
        <a:bodyPr/>
        <a:lstStyle/>
        <a:p>
          <a:r>
            <a:rPr lang="en-CA" dirty="0"/>
            <a:t>Create Model Object</a:t>
          </a:r>
        </a:p>
      </dgm:t>
    </dgm:pt>
    <dgm:pt modelId="{E6ADB40E-C4AA-4A8B-B645-75DFBC696258}" type="parTrans" cxnId="{39AD0E5D-D9C9-490E-B3EC-9441BEA3C605}">
      <dgm:prSet/>
      <dgm:spPr/>
      <dgm:t>
        <a:bodyPr/>
        <a:lstStyle/>
        <a:p>
          <a:endParaRPr lang="en-CA"/>
        </a:p>
      </dgm:t>
    </dgm:pt>
    <dgm:pt modelId="{EF752BA0-46F5-4B6A-B872-5D18A3792926}" type="sibTrans" cxnId="{39AD0E5D-D9C9-490E-B3EC-9441BEA3C605}">
      <dgm:prSet/>
      <dgm:spPr/>
      <dgm:t>
        <a:bodyPr/>
        <a:lstStyle/>
        <a:p>
          <a:endParaRPr lang="en-CA"/>
        </a:p>
      </dgm:t>
    </dgm:pt>
    <dgm:pt modelId="{D902AACE-E793-441C-8E81-0A927A9B239D}">
      <dgm:prSet phldrT="[Text]"/>
      <dgm:spPr/>
      <dgm:t>
        <a:bodyPr/>
        <a:lstStyle/>
        <a:p>
          <a:r>
            <a:rPr lang="en-CA" dirty="0"/>
            <a:t>Set parameters</a:t>
          </a:r>
        </a:p>
      </dgm:t>
    </dgm:pt>
    <dgm:pt modelId="{E6179036-A03B-49B6-BDDC-BF4D5276AD98}" type="parTrans" cxnId="{67AF306B-4B86-4B52-8C0D-0A521811927D}">
      <dgm:prSet/>
      <dgm:spPr/>
      <dgm:t>
        <a:bodyPr/>
        <a:lstStyle/>
        <a:p>
          <a:endParaRPr lang="en-CA"/>
        </a:p>
      </dgm:t>
    </dgm:pt>
    <dgm:pt modelId="{CCD6E8AA-44CB-402A-9F64-DD29C0587C0B}" type="sibTrans" cxnId="{67AF306B-4B86-4B52-8C0D-0A521811927D}">
      <dgm:prSet/>
      <dgm:spPr/>
      <dgm:t>
        <a:bodyPr/>
        <a:lstStyle/>
        <a:p>
          <a:endParaRPr lang="en-CA"/>
        </a:p>
      </dgm:t>
    </dgm:pt>
    <dgm:pt modelId="{83FDF006-3E39-48B4-A120-495E6896DCA4}">
      <dgm:prSet phldrT="[Text]"/>
      <dgm:spPr/>
      <dgm:t>
        <a:bodyPr/>
        <a:lstStyle/>
        <a:p>
          <a:r>
            <a:rPr lang="en-CA" dirty="0"/>
            <a:t>Fit Data</a:t>
          </a:r>
        </a:p>
      </dgm:t>
    </dgm:pt>
    <dgm:pt modelId="{3EEAB98F-37A2-4A04-BD77-B43CA5C0B123}" type="parTrans" cxnId="{C339571B-8DCD-4C5B-9CAE-0D8D33B45A92}">
      <dgm:prSet/>
      <dgm:spPr/>
      <dgm:t>
        <a:bodyPr/>
        <a:lstStyle/>
        <a:p>
          <a:endParaRPr lang="en-CA"/>
        </a:p>
      </dgm:t>
    </dgm:pt>
    <dgm:pt modelId="{7DD22058-A06B-4F5D-B65B-DAF1E56318EB}" type="sibTrans" cxnId="{C339571B-8DCD-4C5B-9CAE-0D8D33B45A92}">
      <dgm:prSet/>
      <dgm:spPr/>
      <dgm:t>
        <a:bodyPr/>
        <a:lstStyle/>
        <a:p>
          <a:endParaRPr lang="en-CA"/>
        </a:p>
      </dgm:t>
    </dgm:pt>
    <dgm:pt modelId="{95D5ADCD-E0C8-41F8-8ABF-5E31BAB99ABB}">
      <dgm:prSet phldrT="[Text]"/>
      <dgm:spPr/>
      <dgm:t>
        <a:bodyPr/>
        <a:lstStyle/>
        <a:p>
          <a:r>
            <a:rPr lang="en-CA" dirty="0"/>
            <a:t>Fit training data</a:t>
          </a:r>
        </a:p>
      </dgm:t>
    </dgm:pt>
    <dgm:pt modelId="{1E43D8EF-257F-41B8-BC27-AAC1F5B4659C}" type="parTrans" cxnId="{33E76D44-984C-4552-AE97-A263F0A697ED}">
      <dgm:prSet/>
      <dgm:spPr/>
      <dgm:t>
        <a:bodyPr/>
        <a:lstStyle/>
        <a:p>
          <a:endParaRPr lang="en-CA"/>
        </a:p>
      </dgm:t>
    </dgm:pt>
    <dgm:pt modelId="{EB1222FB-E8CB-413B-8EF2-B228491B7D43}" type="sibTrans" cxnId="{33E76D44-984C-4552-AE97-A263F0A697ED}">
      <dgm:prSet/>
      <dgm:spPr/>
      <dgm:t>
        <a:bodyPr/>
        <a:lstStyle/>
        <a:p>
          <a:endParaRPr lang="en-CA"/>
        </a:p>
      </dgm:t>
    </dgm:pt>
    <dgm:pt modelId="{7A5BB742-2168-42AD-B662-3EB786E933B6}">
      <dgm:prSet phldrT="[Text]"/>
      <dgm:spPr/>
      <dgm:t>
        <a:bodyPr/>
        <a:lstStyle/>
        <a:p>
          <a:r>
            <a:rPr lang="en-CA" dirty="0"/>
            <a:t>Extract Y data and X data. Normalize X data (standard Scaler)</a:t>
          </a:r>
        </a:p>
      </dgm:t>
    </dgm:pt>
    <dgm:pt modelId="{67EF47D2-8820-4A94-B3E2-3C597D201FF0}" type="parTrans" cxnId="{087D8727-0982-4EB5-915C-431EF6C9EE2E}">
      <dgm:prSet/>
      <dgm:spPr/>
      <dgm:t>
        <a:bodyPr/>
        <a:lstStyle/>
        <a:p>
          <a:endParaRPr lang="en-CA"/>
        </a:p>
      </dgm:t>
    </dgm:pt>
    <dgm:pt modelId="{99BB60F7-71FB-4A8E-9392-A9D2C80B842D}" type="sibTrans" cxnId="{087D8727-0982-4EB5-915C-431EF6C9EE2E}">
      <dgm:prSet/>
      <dgm:spPr/>
      <dgm:t>
        <a:bodyPr/>
        <a:lstStyle/>
        <a:p>
          <a:endParaRPr lang="en-CA"/>
        </a:p>
      </dgm:t>
    </dgm:pt>
    <dgm:pt modelId="{4E662140-96C5-40FC-BB91-110F2D311BD7}">
      <dgm:prSet phldrT="[Text]"/>
      <dgm:spPr/>
      <dgm:t>
        <a:bodyPr/>
        <a:lstStyle/>
        <a:p>
          <a:r>
            <a:rPr lang="en-CA" dirty="0"/>
            <a:t>Create Model Object</a:t>
          </a:r>
        </a:p>
      </dgm:t>
    </dgm:pt>
    <dgm:pt modelId="{121FFC48-3773-463E-86F4-EB8DE0D69F7E}" type="parTrans" cxnId="{51DE96FC-EAF0-4828-815E-B8630EE957D5}">
      <dgm:prSet/>
      <dgm:spPr/>
      <dgm:t>
        <a:bodyPr/>
        <a:lstStyle/>
        <a:p>
          <a:endParaRPr lang="en-CA"/>
        </a:p>
      </dgm:t>
    </dgm:pt>
    <dgm:pt modelId="{C3BB9D32-4C86-4901-AD36-F22001238265}" type="sibTrans" cxnId="{51DE96FC-EAF0-4828-815E-B8630EE957D5}">
      <dgm:prSet/>
      <dgm:spPr/>
      <dgm:t>
        <a:bodyPr/>
        <a:lstStyle/>
        <a:p>
          <a:endParaRPr lang="en-CA"/>
        </a:p>
      </dgm:t>
    </dgm:pt>
    <dgm:pt modelId="{BEE5737E-04E6-4342-B140-658C7A4671A2}">
      <dgm:prSet phldrT="[Text]"/>
      <dgm:spPr/>
      <dgm:t>
        <a:bodyPr/>
        <a:lstStyle/>
        <a:p>
          <a:r>
            <a:rPr lang="en-CA" dirty="0"/>
            <a:t>Verify best parameters</a:t>
          </a:r>
        </a:p>
      </dgm:t>
    </dgm:pt>
    <dgm:pt modelId="{61D60857-BD6C-4208-8224-AA73F0784381}" type="parTrans" cxnId="{887E81D8-3042-45B4-B696-A019F59024AD}">
      <dgm:prSet/>
      <dgm:spPr/>
      <dgm:t>
        <a:bodyPr/>
        <a:lstStyle/>
        <a:p>
          <a:endParaRPr lang="en-CA"/>
        </a:p>
      </dgm:t>
    </dgm:pt>
    <dgm:pt modelId="{0999FCC7-F76E-4101-BB09-1895FCBCC68D}" type="sibTrans" cxnId="{887E81D8-3042-45B4-B696-A019F59024AD}">
      <dgm:prSet/>
      <dgm:spPr/>
      <dgm:t>
        <a:bodyPr/>
        <a:lstStyle/>
        <a:p>
          <a:endParaRPr lang="en-CA"/>
        </a:p>
      </dgm:t>
    </dgm:pt>
    <dgm:pt modelId="{17BCD375-C0D3-4A30-ADC3-68E4C4A5ABAE}">
      <dgm:prSet phldrT="[Text]"/>
      <dgm:spPr/>
      <dgm:t>
        <a:bodyPr/>
        <a:lstStyle/>
        <a:p>
          <a:r>
            <a:rPr lang="en-CA" dirty="0"/>
            <a:t>Verify training data accuracy</a:t>
          </a:r>
        </a:p>
      </dgm:t>
    </dgm:pt>
    <dgm:pt modelId="{4659D7CD-A752-461C-A840-71BF1A72AB3C}" type="parTrans" cxnId="{8F0FD41D-6143-4285-B488-9AFDEF1D558C}">
      <dgm:prSet/>
      <dgm:spPr/>
      <dgm:t>
        <a:bodyPr/>
        <a:lstStyle/>
        <a:p>
          <a:endParaRPr lang="en-CA"/>
        </a:p>
      </dgm:t>
    </dgm:pt>
    <dgm:pt modelId="{5C638F9A-F7BC-44B4-9812-EDAC101AA7AE}" type="sibTrans" cxnId="{8F0FD41D-6143-4285-B488-9AFDEF1D558C}">
      <dgm:prSet/>
      <dgm:spPr/>
      <dgm:t>
        <a:bodyPr/>
        <a:lstStyle/>
        <a:p>
          <a:endParaRPr lang="en-CA"/>
        </a:p>
      </dgm:t>
    </dgm:pt>
    <dgm:pt modelId="{C52D46F1-0A73-4F06-BF23-E5EF11C1FDD3}">
      <dgm:prSet phldrT="[Text]"/>
      <dgm:spPr/>
      <dgm:t>
        <a:bodyPr/>
        <a:lstStyle/>
        <a:p>
          <a:r>
            <a:rPr lang="en-CA" dirty="0"/>
            <a:t>Verify test data accuracy</a:t>
          </a:r>
        </a:p>
      </dgm:t>
    </dgm:pt>
    <dgm:pt modelId="{F85ED748-E9E0-4276-A5F5-77ECE767DC82}" type="parTrans" cxnId="{0206DFD0-A4CE-43E8-9465-5C9B9C3C81C8}">
      <dgm:prSet/>
      <dgm:spPr/>
      <dgm:t>
        <a:bodyPr/>
        <a:lstStyle/>
        <a:p>
          <a:endParaRPr lang="en-CA"/>
        </a:p>
      </dgm:t>
    </dgm:pt>
    <dgm:pt modelId="{1868C9A5-7D31-4B83-9AC4-951C626FB6F2}" type="sibTrans" cxnId="{0206DFD0-A4CE-43E8-9465-5C9B9C3C81C8}">
      <dgm:prSet/>
      <dgm:spPr/>
      <dgm:t>
        <a:bodyPr/>
        <a:lstStyle/>
        <a:p>
          <a:endParaRPr lang="en-CA"/>
        </a:p>
      </dgm:t>
    </dgm:pt>
    <dgm:pt modelId="{093ACF62-E159-4C11-AA02-B230269955C5}">
      <dgm:prSet phldrT="[Text]"/>
      <dgm:spPr/>
      <dgm:t>
        <a:bodyPr/>
        <a:lstStyle/>
        <a:p>
          <a:r>
            <a:rPr lang="en-CA" dirty="0"/>
            <a:t>Repeat from Create Model Object for other data models</a:t>
          </a:r>
        </a:p>
      </dgm:t>
    </dgm:pt>
    <dgm:pt modelId="{EC768F81-9539-4143-ACA1-033CCA299F13}" type="parTrans" cxnId="{D73949A6-F6B3-40B0-B21F-B909E82919FE}">
      <dgm:prSet/>
      <dgm:spPr/>
      <dgm:t>
        <a:bodyPr/>
        <a:lstStyle/>
        <a:p>
          <a:endParaRPr lang="en-CA"/>
        </a:p>
      </dgm:t>
    </dgm:pt>
    <dgm:pt modelId="{E0D2B49E-287A-4435-94BE-46301410BEBC}" type="sibTrans" cxnId="{D73949A6-F6B3-40B0-B21F-B909E82919FE}">
      <dgm:prSet/>
      <dgm:spPr/>
      <dgm:t>
        <a:bodyPr/>
        <a:lstStyle/>
        <a:p>
          <a:endParaRPr lang="en-CA"/>
        </a:p>
      </dgm:t>
    </dgm:pt>
    <dgm:pt modelId="{4AA4545A-E212-4EAC-B334-BF2E32A3A846}" type="pres">
      <dgm:prSet presAssocID="{2BCE8807-88A9-4B54-98A3-B061D2610812}" presName="rootnode" presStyleCnt="0">
        <dgm:presLayoutVars>
          <dgm:chMax/>
          <dgm:chPref/>
          <dgm:dir/>
          <dgm:animLvl val="lvl"/>
        </dgm:presLayoutVars>
      </dgm:prSet>
      <dgm:spPr/>
    </dgm:pt>
    <dgm:pt modelId="{A8249EBD-FFF0-42AB-95E6-A30C6C200D17}" type="pres">
      <dgm:prSet presAssocID="{8414267B-560B-4B67-9522-C0680772D3AF}" presName="composite" presStyleCnt="0"/>
      <dgm:spPr/>
    </dgm:pt>
    <dgm:pt modelId="{9B77EF74-16B4-4AFE-A1AC-18DE567ED8E6}" type="pres">
      <dgm:prSet presAssocID="{8414267B-560B-4B67-9522-C0680772D3AF}" presName="bentUpArrow1" presStyleLbl="alignImgPlace1" presStyleIdx="0" presStyleCnt="5"/>
      <dgm:spPr/>
    </dgm:pt>
    <dgm:pt modelId="{D2A85868-13FF-464A-8D96-645664085E2D}" type="pres">
      <dgm:prSet presAssocID="{8414267B-560B-4B67-9522-C0680772D3AF}" presName="ParentText" presStyleLbl="node1" presStyleIdx="0" presStyleCnt="6">
        <dgm:presLayoutVars>
          <dgm:chMax val="1"/>
          <dgm:chPref val="1"/>
          <dgm:bulletEnabled val="1"/>
        </dgm:presLayoutVars>
      </dgm:prSet>
      <dgm:spPr/>
    </dgm:pt>
    <dgm:pt modelId="{771D672A-31C0-4659-85C4-C1B370855A61}" type="pres">
      <dgm:prSet presAssocID="{8414267B-560B-4B67-9522-C0680772D3AF}" presName="ChildText" presStyleLbl="revTx" presStyleIdx="0" presStyleCnt="5">
        <dgm:presLayoutVars>
          <dgm:chMax val="0"/>
          <dgm:chPref val="0"/>
          <dgm:bulletEnabled val="1"/>
        </dgm:presLayoutVars>
      </dgm:prSet>
      <dgm:spPr/>
    </dgm:pt>
    <dgm:pt modelId="{8BC879A6-4355-4D6F-8393-C956175197AF}" type="pres">
      <dgm:prSet presAssocID="{A64690B2-34F1-42D0-8797-92C4B34F91AF}" presName="sibTrans" presStyleCnt="0"/>
      <dgm:spPr/>
    </dgm:pt>
    <dgm:pt modelId="{92AA8F3D-8746-4E41-A020-51071B54FA52}" type="pres">
      <dgm:prSet presAssocID="{9981F4A2-F1F7-4A8E-B6E5-4318114F0CD0}" presName="composite" presStyleCnt="0"/>
      <dgm:spPr/>
    </dgm:pt>
    <dgm:pt modelId="{67208B7D-956E-4BBE-9925-8CFD44759F23}" type="pres">
      <dgm:prSet presAssocID="{9981F4A2-F1F7-4A8E-B6E5-4318114F0CD0}" presName="bentUpArrow1" presStyleLbl="alignImgPlace1" presStyleIdx="1" presStyleCnt="5"/>
      <dgm:spPr/>
    </dgm:pt>
    <dgm:pt modelId="{31E8408D-ECD7-4B74-8848-2E11223184BC}" type="pres">
      <dgm:prSet presAssocID="{9981F4A2-F1F7-4A8E-B6E5-4318114F0CD0}" presName="ParentText" presStyleLbl="node1" presStyleIdx="1" presStyleCnt="6">
        <dgm:presLayoutVars>
          <dgm:chMax val="1"/>
          <dgm:chPref val="1"/>
          <dgm:bulletEnabled val="1"/>
        </dgm:presLayoutVars>
      </dgm:prSet>
      <dgm:spPr/>
    </dgm:pt>
    <dgm:pt modelId="{7E75FC22-A0BF-4798-9601-6B45758300BA}" type="pres">
      <dgm:prSet presAssocID="{9981F4A2-F1F7-4A8E-B6E5-4318114F0CD0}" presName="ChildText" presStyleLbl="revTx" presStyleIdx="1" presStyleCnt="5">
        <dgm:presLayoutVars>
          <dgm:chMax val="0"/>
          <dgm:chPref val="0"/>
          <dgm:bulletEnabled val="1"/>
        </dgm:presLayoutVars>
      </dgm:prSet>
      <dgm:spPr/>
    </dgm:pt>
    <dgm:pt modelId="{B31BF83A-847B-463D-98C0-DADD020137FC}" type="pres">
      <dgm:prSet presAssocID="{DEBDF24B-4D0D-4747-AA9A-DDDC27C34241}" presName="sibTrans" presStyleCnt="0"/>
      <dgm:spPr/>
    </dgm:pt>
    <dgm:pt modelId="{AFBE50CF-37EF-4BCD-B25D-571F03F8ADBE}" type="pres">
      <dgm:prSet presAssocID="{3F7A19D0-FB14-4859-9132-B5E52538F3CA}" presName="composite" presStyleCnt="0"/>
      <dgm:spPr/>
    </dgm:pt>
    <dgm:pt modelId="{6A6DF33F-23DA-41FD-9D8B-A8BB70CAF9DE}" type="pres">
      <dgm:prSet presAssocID="{3F7A19D0-FB14-4859-9132-B5E52538F3CA}" presName="bentUpArrow1" presStyleLbl="alignImgPlace1" presStyleIdx="2" presStyleCnt="5"/>
      <dgm:spPr/>
    </dgm:pt>
    <dgm:pt modelId="{8B306425-46C8-43CD-9233-B3B48A9C0C1D}" type="pres">
      <dgm:prSet presAssocID="{3F7A19D0-FB14-4859-9132-B5E52538F3CA}" presName="ParentText" presStyleLbl="node1" presStyleIdx="2" presStyleCnt="6">
        <dgm:presLayoutVars>
          <dgm:chMax val="1"/>
          <dgm:chPref val="1"/>
          <dgm:bulletEnabled val="1"/>
        </dgm:presLayoutVars>
      </dgm:prSet>
      <dgm:spPr/>
    </dgm:pt>
    <dgm:pt modelId="{89D09B58-4D28-4C8F-B26E-0094FD414730}" type="pres">
      <dgm:prSet presAssocID="{3F7A19D0-FB14-4859-9132-B5E52538F3CA}" presName="ChildText" presStyleLbl="revTx" presStyleIdx="2" presStyleCnt="5">
        <dgm:presLayoutVars>
          <dgm:chMax val="0"/>
          <dgm:chPref val="0"/>
          <dgm:bulletEnabled val="1"/>
        </dgm:presLayoutVars>
      </dgm:prSet>
      <dgm:spPr/>
    </dgm:pt>
    <dgm:pt modelId="{37D37736-9D98-4301-8DE5-10274B6693D8}" type="pres">
      <dgm:prSet presAssocID="{1728F705-605E-4636-AD44-A98DEAC025D0}" presName="sibTrans" presStyleCnt="0"/>
      <dgm:spPr/>
    </dgm:pt>
    <dgm:pt modelId="{105F3975-1700-431C-8720-AA6DC5E2A705}" type="pres">
      <dgm:prSet presAssocID="{BE667DB1-49FC-4AB8-B3DB-4D99779CE9B1}" presName="composite" presStyleCnt="0"/>
      <dgm:spPr/>
    </dgm:pt>
    <dgm:pt modelId="{DE4FD932-6013-4CBC-B461-4BA098CA2266}" type="pres">
      <dgm:prSet presAssocID="{BE667DB1-49FC-4AB8-B3DB-4D99779CE9B1}" presName="bentUpArrow1" presStyleLbl="alignImgPlace1" presStyleIdx="3" presStyleCnt="5"/>
      <dgm:spPr/>
    </dgm:pt>
    <dgm:pt modelId="{5E2964F4-1F68-46FD-92B6-900B938AB8E2}" type="pres">
      <dgm:prSet presAssocID="{BE667DB1-49FC-4AB8-B3DB-4D99779CE9B1}" presName="ParentText" presStyleLbl="node1" presStyleIdx="3" presStyleCnt="6">
        <dgm:presLayoutVars>
          <dgm:chMax val="1"/>
          <dgm:chPref val="1"/>
          <dgm:bulletEnabled val="1"/>
        </dgm:presLayoutVars>
      </dgm:prSet>
      <dgm:spPr/>
    </dgm:pt>
    <dgm:pt modelId="{6125510F-EA47-451C-A423-9F467A5CE21D}" type="pres">
      <dgm:prSet presAssocID="{BE667DB1-49FC-4AB8-B3DB-4D99779CE9B1}" presName="ChildText" presStyleLbl="revTx" presStyleIdx="3" presStyleCnt="5">
        <dgm:presLayoutVars>
          <dgm:chMax val="0"/>
          <dgm:chPref val="0"/>
          <dgm:bulletEnabled val="1"/>
        </dgm:presLayoutVars>
      </dgm:prSet>
      <dgm:spPr/>
    </dgm:pt>
    <dgm:pt modelId="{35C59149-87C0-416E-ADF6-5171FA0C9797}" type="pres">
      <dgm:prSet presAssocID="{EF752BA0-46F5-4B6A-B872-5D18A3792926}" presName="sibTrans" presStyleCnt="0"/>
      <dgm:spPr/>
    </dgm:pt>
    <dgm:pt modelId="{16E2789F-D193-49B2-94FD-F072B26574A3}" type="pres">
      <dgm:prSet presAssocID="{83FDF006-3E39-48B4-A120-495E6896DCA4}" presName="composite" presStyleCnt="0"/>
      <dgm:spPr/>
    </dgm:pt>
    <dgm:pt modelId="{441E3B66-EBC2-49E0-B3D7-EDAB838A5E22}" type="pres">
      <dgm:prSet presAssocID="{83FDF006-3E39-48B4-A120-495E6896DCA4}" presName="bentUpArrow1" presStyleLbl="alignImgPlace1" presStyleIdx="4" presStyleCnt="5"/>
      <dgm:spPr/>
    </dgm:pt>
    <dgm:pt modelId="{37057691-7BF9-4A0E-A247-B81FD70905F6}" type="pres">
      <dgm:prSet presAssocID="{83FDF006-3E39-48B4-A120-495E6896DCA4}" presName="ParentText" presStyleLbl="node1" presStyleIdx="4" presStyleCnt="6">
        <dgm:presLayoutVars>
          <dgm:chMax val="1"/>
          <dgm:chPref val="1"/>
          <dgm:bulletEnabled val="1"/>
        </dgm:presLayoutVars>
      </dgm:prSet>
      <dgm:spPr/>
    </dgm:pt>
    <dgm:pt modelId="{C545C11C-0FE5-41BF-8AEA-B4A4D0EFF206}" type="pres">
      <dgm:prSet presAssocID="{83FDF006-3E39-48B4-A120-495E6896DCA4}" presName="ChildText" presStyleLbl="revTx" presStyleIdx="4" presStyleCnt="5">
        <dgm:presLayoutVars>
          <dgm:chMax val="0"/>
          <dgm:chPref val="0"/>
          <dgm:bulletEnabled val="1"/>
        </dgm:presLayoutVars>
      </dgm:prSet>
      <dgm:spPr/>
    </dgm:pt>
    <dgm:pt modelId="{A0A9DB51-E5CF-4683-AE5D-E5FC9FF6ED0E}" type="pres">
      <dgm:prSet presAssocID="{7DD22058-A06B-4F5D-B65B-DAF1E56318EB}" presName="sibTrans" presStyleCnt="0"/>
      <dgm:spPr/>
    </dgm:pt>
    <dgm:pt modelId="{9B826AC9-7AC7-4906-BA06-E6BCB0428846}" type="pres">
      <dgm:prSet presAssocID="{093ACF62-E159-4C11-AA02-B230269955C5}" presName="composite" presStyleCnt="0"/>
      <dgm:spPr/>
    </dgm:pt>
    <dgm:pt modelId="{9887F9E1-A39C-45FF-9ECE-7C415715AB03}" type="pres">
      <dgm:prSet presAssocID="{093ACF62-E159-4C11-AA02-B230269955C5}" presName="ParentText" presStyleLbl="node1" presStyleIdx="5" presStyleCnt="6">
        <dgm:presLayoutVars>
          <dgm:chMax val="1"/>
          <dgm:chPref val="1"/>
          <dgm:bulletEnabled val="1"/>
        </dgm:presLayoutVars>
      </dgm:prSet>
      <dgm:spPr/>
    </dgm:pt>
  </dgm:ptLst>
  <dgm:cxnLst>
    <dgm:cxn modelId="{C339571B-8DCD-4C5B-9CAE-0D8D33B45A92}" srcId="{2BCE8807-88A9-4B54-98A3-B061D2610812}" destId="{83FDF006-3E39-48B4-A120-495E6896DCA4}" srcOrd="4" destOrd="0" parTransId="{3EEAB98F-37A2-4A04-BD77-B43CA5C0B123}" sibTransId="{7DD22058-A06B-4F5D-B65B-DAF1E56318EB}"/>
    <dgm:cxn modelId="{6F3A531D-844E-4A16-9656-B8F3321D4E07}" type="presOf" srcId="{4E662140-96C5-40FC-BB91-110F2D311BD7}" destId="{6125510F-EA47-451C-A423-9F467A5CE21D}" srcOrd="0" destOrd="1" presId="urn:microsoft.com/office/officeart/2005/8/layout/StepDownProcess"/>
    <dgm:cxn modelId="{8F0FD41D-6143-4285-B488-9AFDEF1D558C}" srcId="{83FDF006-3E39-48B4-A120-495E6896DCA4}" destId="{17BCD375-C0D3-4A30-ADC3-68E4C4A5ABAE}" srcOrd="2" destOrd="0" parTransId="{4659D7CD-A752-461C-A840-71BF1A72AB3C}" sibTransId="{5C638F9A-F7BC-44B4-9812-EDAC101AA7AE}"/>
    <dgm:cxn modelId="{A429341F-2BAC-4AFE-87EA-00E343C6D7EC}" type="presOf" srcId="{83FDF006-3E39-48B4-A120-495E6896DCA4}" destId="{37057691-7BF9-4A0E-A247-B81FD70905F6}" srcOrd="0" destOrd="0" presId="urn:microsoft.com/office/officeart/2005/8/layout/StepDownProcess"/>
    <dgm:cxn modelId="{774C6121-4BA2-4D4D-A999-798C1A7F5EAA}" type="presOf" srcId="{9844B7BB-7AD7-48B9-B774-C9E12FB8D897}" destId="{771D672A-31C0-4659-85C4-C1B370855A61}" srcOrd="0" destOrd="0" presId="urn:microsoft.com/office/officeart/2005/8/layout/StepDownProcess"/>
    <dgm:cxn modelId="{087D8727-0982-4EB5-915C-431EF6C9EE2E}" srcId="{9981F4A2-F1F7-4A8E-B6E5-4318114F0CD0}" destId="{7A5BB742-2168-42AD-B662-3EB786E933B6}" srcOrd="0" destOrd="0" parTransId="{67EF47D2-8820-4A94-B3E2-3C597D201FF0}" sibTransId="{99BB60F7-71FB-4A8E-9392-A9D2C80B842D}"/>
    <dgm:cxn modelId="{FD136F2D-FD22-4AC2-80C6-4FA3E9A17C9F}" srcId="{2BCE8807-88A9-4B54-98A3-B061D2610812}" destId="{3F7A19D0-FB14-4859-9132-B5E52538F3CA}" srcOrd="2" destOrd="0" parTransId="{E37512F5-B868-4C77-9A13-8968469576C8}" sibTransId="{1728F705-605E-4636-AD44-A98DEAC025D0}"/>
    <dgm:cxn modelId="{92B10C32-D66F-4A0E-9B1A-1E73BC1327C0}" type="presOf" srcId="{DCBE70F0-28D3-446B-8672-DE817D33686C}" destId="{89D09B58-4D28-4C8F-B26E-0094FD414730}" srcOrd="0" destOrd="0" presId="urn:microsoft.com/office/officeart/2005/8/layout/StepDownProcess"/>
    <dgm:cxn modelId="{9B8F7237-3EF5-4813-81B7-330C41F96643}" srcId="{3F7A19D0-FB14-4859-9132-B5E52538F3CA}" destId="{DCBE70F0-28D3-446B-8672-DE817D33686C}" srcOrd="0" destOrd="0" parTransId="{DB5B3360-AE3F-4159-8D92-3CDE368C0540}" sibTransId="{BD57A1FF-D4A1-464E-A858-C1E41BC3EEAB}"/>
    <dgm:cxn modelId="{39AD0E5D-D9C9-490E-B3EC-9441BEA3C605}" srcId="{2BCE8807-88A9-4B54-98A3-B061D2610812}" destId="{BE667DB1-49FC-4AB8-B3DB-4D99779CE9B1}" srcOrd="3" destOrd="0" parTransId="{E6ADB40E-C4AA-4A8B-B645-75DFBC696258}" sibTransId="{EF752BA0-46F5-4B6A-B872-5D18A3792926}"/>
    <dgm:cxn modelId="{5A85795F-D475-4E48-AE79-D1EDB629D988}" type="presOf" srcId="{3F7A19D0-FB14-4859-9132-B5E52538F3CA}" destId="{8B306425-46C8-43CD-9233-B3B48A9C0C1D}" srcOrd="0" destOrd="0" presId="urn:microsoft.com/office/officeart/2005/8/layout/StepDownProcess"/>
    <dgm:cxn modelId="{33E76D44-984C-4552-AE97-A263F0A697ED}" srcId="{83FDF006-3E39-48B4-A120-495E6896DCA4}" destId="{95D5ADCD-E0C8-41F8-8ABF-5E31BAB99ABB}" srcOrd="0" destOrd="0" parTransId="{1E43D8EF-257F-41B8-BC27-AAC1F5B4659C}" sibTransId="{EB1222FB-E8CB-413B-8EF2-B228491B7D43}"/>
    <dgm:cxn modelId="{67AF306B-4B86-4B52-8C0D-0A521811927D}" srcId="{BE667DB1-49FC-4AB8-B3DB-4D99779CE9B1}" destId="{D902AACE-E793-441C-8E81-0A927A9B239D}" srcOrd="0" destOrd="0" parTransId="{E6179036-A03B-49B6-BDDC-BF4D5276AD98}" sibTransId="{CCD6E8AA-44CB-402A-9F64-DD29C0587C0B}"/>
    <dgm:cxn modelId="{0404BC4D-E767-4265-B25A-44591C4FFA39}" type="presOf" srcId="{7A5BB742-2168-42AD-B662-3EB786E933B6}" destId="{7E75FC22-A0BF-4798-9601-6B45758300BA}" srcOrd="0" destOrd="0" presId="urn:microsoft.com/office/officeart/2005/8/layout/StepDownProcess"/>
    <dgm:cxn modelId="{C1D0D177-372E-4AE5-8ABA-6D8744DFA94A}" type="presOf" srcId="{BEE5737E-04E6-4342-B140-658C7A4671A2}" destId="{C545C11C-0FE5-41BF-8AEA-B4A4D0EFF206}" srcOrd="0" destOrd="1" presId="urn:microsoft.com/office/officeart/2005/8/layout/StepDownProcess"/>
    <dgm:cxn modelId="{CC7E395A-D687-414D-B224-E084DA08F864}" type="presOf" srcId="{2BCE8807-88A9-4B54-98A3-B061D2610812}" destId="{4AA4545A-E212-4EAC-B334-BF2E32A3A846}" srcOrd="0" destOrd="0" presId="urn:microsoft.com/office/officeart/2005/8/layout/StepDownProcess"/>
    <dgm:cxn modelId="{8B56B980-DB03-48A0-ACB2-57C0C21D0007}" srcId="{8414267B-560B-4B67-9522-C0680772D3AF}" destId="{9844B7BB-7AD7-48B9-B774-C9E12FB8D897}" srcOrd="0" destOrd="0" parTransId="{84C205AD-2A2E-475D-8ABE-C14CEF64898F}" sibTransId="{FB4F58F3-DF99-4131-8AAA-EA61EF21E7B5}"/>
    <dgm:cxn modelId="{BDD6E98E-7D48-4041-9081-B928358CE536}" type="presOf" srcId="{BE667DB1-49FC-4AB8-B3DB-4D99779CE9B1}" destId="{5E2964F4-1F68-46FD-92B6-900B938AB8E2}" srcOrd="0" destOrd="0" presId="urn:microsoft.com/office/officeart/2005/8/layout/StepDownProcess"/>
    <dgm:cxn modelId="{9B6EAC96-48F9-4555-A075-06FEC453E842}" type="presOf" srcId="{95D5ADCD-E0C8-41F8-8ABF-5E31BAB99ABB}" destId="{C545C11C-0FE5-41BF-8AEA-B4A4D0EFF206}" srcOrd="0" destOrd="0" presId="urn:microsoft.com/office/officeart/2005/8/layout/StepDownProcess"/>
    <dgm:cxn modelId="{D73949A6-F6B3-40B0-B21F-B909E82919FE}" srcId="{2BCE8807-88A9-4B54-98A3-B061D2610812}" destId="{093ACF62-E159-4C11-AA02-B230269955C5}" srcOrd="5" destOrd="0" parTransId="{EC768F81-9539-4143-ACA1-033CCA299F13}" sibTransId="{E0D2B49E-287A-4435-94BE-46301410BEBC}"/>
    <dgm:cxn modelId="{705538AB-3D8B-4AD7-9B31-5B2A6E274C1B}" type="presOf" srcId="{17BCD375-C0D3-4A30-ADC3-68E4C4A5ABAE}" destId="{C545C11C-0FE5-41BF-8AEA-B4A4D0EFF206}" srcOrd="0" destOrd="2" presId="urn:microsoft.com/office/officeart/2005/8/layout/StepDownProcess"/>
    <dgm:cxn modelId="{6BA4F8B3-3724-4900-98C0-B1EC83965D14}" srcId="{2BCE8807-88A9-4B54-98A3-B061D2610812}" destId="{8414267B-560B-4B67-9522-C0680772D3AF}" srcOrd="0" destOrd="0" parTransId="{CE35D6D7-C8B6-4A9C-BA60-5F0E085843AD}" sibTransId="{A64690B2-34F1-42D0-8797-92C4B34F91AF}"/>
    <dgm:cxn modelId="{EFEA0AB5-8C58-40FD-85BF-102294763128}" type="presOf" srcId="{093ACF62-E159-4C11-AA02-B230269955C5}" destId="{9887F9E1-A39C-45FF-9ECE-7C415715AB03}" srcOrd="0" destOrd="0" presId="urn:microsoft.com/office/officeart/2005/8/layout/StepDownProcess"/>
    <dgm:cxn modelId="{335F38CE-3E07-49D6-A376-C25468187D87}" srcId="{2BCE8807-88A9-4B54-98A3-B061D2610812}" destId="{9981F4A2-F1F7-4A8E-B6E5-4318114F0CD0}" srcOrd="1" destOrd="0" parTransId="{E92D4068-2BD2-4F80-97D9-9590CD55C7A9}" sibTransId="{DEBDF24B-4D0D-4747-AA9A-DDDC27C34241}"/>
    <dgm:cxn modelId="{0206DFD0-A4CE-43E8-9465-5C9B9C3C81C8}" srcId="{83FDF006-3E39-48B4-A120-495E6896DCA4}" destId="{C52D46F1-0A73-4F06-BF23-E5EF11C1FDD3}" srcOrd="3" destOrd="0" parTransId="{F85ED748-E9E0-4276-A5F5-77ECE767DC82}" sibTransId="{1868C9A5-7D31-4B83-9AC4-951C626FB6F2}"/>
    <dgm:cxn modelId="{97EA47D4-66C2-40AC-B0FD-C226D837F530}" type="presOf" srcId="{D902AACE-E793-441C-8E81-0A927A9B239D}" destId="{6125510F-EA47-451C-A423-9F467A5CE21D}" srcOrd="0" destOrd="0" presId="urn:microsoft.com/office/officeart/2005/8/layout/StepDownProcess"/>
    <dgm:cxn modelId="{887E81D8-3042-45B4-B696-A019F59024AD}" srcId="{83FDF006-3E39-48B4-A120-495E6896DCA4}" destId="{BEE5737E-04E6-4342-B140-658C7A4671A2}" srcOrd="1" destOrd="0" parTransId="{61D60857-BD6C-4208-8224-AA73F0784381}" sibTransId="{0999FCC7-F76E-4101-BB09-1895FCBCC68D}"/>
    <dgm:cxn modelId="{5C2FDDEF-FA81-4C57-B19B-4570A520160B}" type="presOf" srcId="{9981F4A2-F1F7-4A8E-B6E5-4318114F0CD0}" destId="{31E8408D-ECD7-4B74-8848-2E11223184BC}" srcOrd="0" destOrd="0" presId="urn:microsoft.com/office/officeart/2005/8/layout/StepDownProcess"/>
    <dgm:cxn modelId="{8F5095FA-C579-459B-8DDB-3B8C1D8E2F03}" type="presOf" srcId="{8414267B-560B-4B67-9522-C0680772D3AF}" destId="{D2A85868-13FF-464A-8D96-645664085E2D}" srcOrd="0" destOrd="0" presId="urn:microsoft.com/office/officeart/2005/8/layout/StepDownProcess"/>
    <dgm:cxn modelId="{DE9AE0FB-3ADC-4239-987C-EC57C690C254}" type="presOf" srcId="{C52D46F1-0A73-4F06-BF23-E5EF11C1FDD3}" destId="{C545C11C-0FE5-41BF-8AEA-B4A4D0EFF206}" srcOrd="0" destOrd="3" presId="urn:microsoft.com/office/officeart/2005/8/layout/StepDownProcess"/>
    <dgm:cxn modelId="{51DE96FC-EAF0-4828-815E-B8630EE957D5}" srcId="{BE667DB1-49FC-4AB8-B3DB-4D99779CE9B1}" destId="{4E662140-96C5-40FC-BB91-110F2D311BD7}" srcOrd="1" destOrd="0" parTransId="{121FFC48-3773-463E-86F4-EB8DE0D69F7E}" sibTransId="{C3BB9D32-4C86-4901-AD36-F22001238265}"/>
    <dgm:cxn modelId="{3F582BBE-5057-4A3F-B407-481A088D6D02}" type="presParOf" srcId="{4AA4545A-E212-4EAC-B334-BF2E32A3A846}" destId="{A8249EBD-FFF0-42AB-95E6-A30C6C200D17}" srcOrd="0" destOrd="0" presId="urn:microsoft.com/office/officeart/2005/8/layout/StepDownProcess"/>
    <dgm:cxn modelId="{140ED244-4F10-4787-A01D-8BD81148F2C6}" type="presParOf" srcId="{A8249EBD-FFF0-42AB-95E6-A30C6C200D17}" destId="{9B77EF74-16B4-4AFE-A1AC-18DE567ED8E6}" srcOrd="0" destOrd="0" presId="urn:microsoft.com/office/officeart/2005/8/layout/StepDownProcess"/>
    <dgm:cxn modelId="{41591A0A-4A7F-47D7-88B1-CDF1AE2DFE91}" type="presParOf" srcId="{A8249EBD-FFF0-42AB-95E6-A30C6C200D17}" destId="{D2A85868-13FF-464A-8D96-645664085E2D}" srcOrd="1" destOrd="0" presId="urn:microsoft.com/office/officeart/2005/8/layout/StepDownProcess"/>
    <dgm:cxn modelId="{E26EC643-4178-45D0-8719-CE3D27D63CBD}" type="presParOf" srcId="{A8249EBD-FFF0-42AB-95E6-A30C6C200D17}" destId="{771D672A-31C0-4659-85C4-C1B370855A61}" srcOrd="2" destOrd="0" presId="urn:microsoft.com/office/officeart/2005/8/layout/StepDownProcess"/>
    <dgm:cxn modelId="{651342C5-0214-4B1C-9B5B-BFDD23FF9723}" type="presParOf" srcId="{4AA4545A-E212-4EAC-B334-BF2E32A3A846}" destId="{8BC879A6-4355-4D6F-8393-C956175197AF}" srcOrd="1" destOrd="0" presId="urn:microsoft.com/office/officeart/2005/8/layout/StepDownProcess"/>
    <dgm:cxn modelId="{6CF07572-0985-4CCD-8177-02BD36021067}" type="presParOf" srcId="{4AA4545A-E212-4EAC-B334-BF2E32A3A846}" destId="{92AA8F3D-8746-4E41-A020-51071B54FA52}" srcOrd="2" destOrd="0" presId="urn:microsoft.com/office/officeart/2005/8/layout/StepDownProcess"/>
    <dgm:cxn modelId="{E99E7E7C-DD74-4789-9671-902E0325B0B0}" type="presParOf" srcId="{92AA8F3D-8746-4E41-A020-51071B54FA52}" destId="{67208B7D-956E-4BBE-9925-8CFD44759F23}" srcOrd="0" destOrd="0" presId="urn:microsoft.com/office/officeart/2005/8/layout/StepDownProcess"/>
    <dgm:cxn modelId="{A06F0DCB-52E5-4B6D-A0AE-2C0419BCC1C6}" type="presParOf" srcId="{92AA8F3D-8746-4E41-A020-51071B54FA52}" destId="{31E8408D-ECD7-4B74-8848-2E11223184BC}" srcOrd="1" destOrd="0" presId="urn:microsoft.com/office/officeart/2005/8/layout/StepDownProcess"/>
    <dgm:cxn modelId="{2D7BA0D5-5246-41FC-8730-5CED5CF9A4AE}" type="presParOf" srcId="{92AA8F3D-8746-4E41-A020-51071B54FA52}" destId="{7E75FC22-A0BF-4798-9601-6B45758300BA}" srcOrd="2" destOrd="0" presId="urn:microsoft.com/office/officeart/2005/8/layout/StepDownProcess"/>
    <dgm:cxn modelId="{ED047DC9-04EF-4B66-986B-36793251BAF1}" type="presParOf" srcId="{4AA4545A-E212-4EAC-B334-BF2E32A3A846}" destId="{B31BF83A-847B-463D-98C0-DADD020137FC}" srcOrd="3" destOrd="0" presId="urn:microsoft.com/office/officeart/2005/8/layout/StepDownProcess"/>
    <dgm:cxn modelId="{6FF2E677-3B5A-4977-8CF8-FFF771AF639F}" type="presParOf" srcId="{4AA4545A-E212-4EAC-B334-BF2E32A3A846}" destId="{AFBE50CF-37EF-4BCD-B25D-571F03F8ADBE}" srcOrd="4" destOrd="0" presId="urn:microsoft.com/office/officeart/2005/8/layout/StepDownProcess"/>
    <dgm:cxn modelId="{D238A77E-4AF1-4196-92B9-606A64FA8ACF}" type="presParOf" srcId="{AFBE50CF-37EF-4BCD-B25D-571F03F8ADBE}" destId="{6A6DF33F-23DA-41FD-9D8B-A8BB70CAF9DE}" srcOrd="0" destOrd="0" presId="urn:microsoft.com/office/officeart/2005/8/layout/StepDownProcess"/>
    <dgm:cxn modelId="{74349FBA-5887-4038-B86D-3888354D9825}" type="presParOf" srcId="{AFBE50CF-37EF-4BCD-B25D-571F03F8ADBE}" destId="{8B306425-46C8-43CD-9233-B3B48A9C0C1D}" srcOrd="1" destOrd="0" presId="urn:microsoft.com/office/officeart/2005/8/layout/StepDownProcess"/>
    <dgm:cxn modelId="{51FE880E-CBA8-48F4-AE14-025C5D2B1DD0}" type="presParOf" srcId="{AFBE50CF-37EF-4BCD-B25D-571F03F8ADBE}" destId="{89D09B58-4D28-4C8F-B26E-0094FD414730}" srcOrd="2" destOrd="0" presId="urn:microsoft.com/office/officeart/2005/8/layout/StepDownProcess"/>
    <dgm:cxn modelId="{2B13B1DC-F44E-4F12-85F8-B8C70BA6ABF4}" type="presParOf" srcId="{4AA4545A-E212-4EAC-B334-BF2E32A3A846}" destId="{37D37736-9D98-4301-8DE5-10274B6693D8}" srcOrd="5" destOrd="0" presId="urn:microsoft.com/office/officeart/2005/8/layout/StepDownProcess"/>
    <dgm:cxn modelId="{6239C155-70BA-4C90-B164-CDD5370A934C}" type="presParOf" srcId="{4AA4545A-E212-4EAC-B334-BF2E32A3A846}" destId="{105F3975-1700-431C-8720-AA6DC5E2A705}" srcOrd="6" destOrd="0" presId="urn:microsoft.com/office/officeart/2005/8/layout/StepDownProcess"/>
    <dgm:cxn modelId="{7AA73969-3F90-428B-89C3-6A1AFC1B5CBA}" type="presParOf" srcId="{105F3975-1700-431C-8720-AA6DC5E2A705}" destId="{DE4FD932-6013-4CBC-B461-4BA098CA2266}" srcOrd="0" destOrd="0" presId="urn:microsoft.com/office/officeart/2005/8/layout/StepDownProcess"/>
    <dgm:cxn modelId="{EF475DC5-7766-4E05-A687-E53A37F33BF2}" type="presParOf" srcId="{105F3975-1700-431C-8720-AA6DC5E2A705}" destId="{5E2964F4-1F68-46FD-92B6-900B938AB8E2}" srcOrd="1" destOrd="0" presId="urn:microsoft.com/office/officeart/2005/8/layout/StepDownProcess"/>
    <dgm:cxn modelId="{F465EF69-19C3-47D9-96BC-4894F0DE7A41}" type="presParOf" srcId="{105F3975-1700-431C-8720-AA6DC5E2A705}" destId="{6125510F-EA47-451C-A423-9F467A5CE21D}" srcOrd="2" destOrd="0" presId="urn:microsoft.com/office/officeart/2005/8/layout/StepDownProcess"/>
    <dgm:cxn modelId="{9A8B5138-5720-4F3C-B619-BE6A6AF498DF}" type="presParOf" srcId="{4AA4545A-E212-4EAC-B334-BF2E32A3A846}" destId="{35C59149-87C0-416E-ADF6-5171FA0C9797}" srcOrd="7" destOrd="0" presId="urn:microsoft.com/office/officeart/2005/8/layout/StepDownProcess"/>
    <dgm:cxn modelId="{A7E7C83B-ED9F-4C96-82DE-9D1ECFE50F42}" type="presParOf" srcId="{4AA4545A-E212-4EAC-B334-BF2E32A3A846}" destId="{16E2789F-D193-49B2-94FD-F072B26574A3}" srcOrd="8" destOrd="0" presId="urn:microsoft.com/office/officeart/2005/8/layout/StepDownProcess"/>
    <dgm:cxn modelId="{5891F266-42C9-4220-894F-0635C41E16B0}" type="presParOf" srcId="{16E2789F-D193-49B2-94FD-F072B26574A3}" destId="{441E3B66-EBC2-49E0-B3D7-EDAB838A5E22}" srcOrd="0" destOrd="0" presId="urn:microsoft.com/office/officeart/2005/8/layout/StepDownProcess"/>
    <dgm:cxn modelId="{EE193558-290A-4D44-9220-861988E57D4F}" type="presParOf" srcId="{16E2789F-D193-49B2-94FD-F072B26574A3}" destId="{37057691-7BF9-4A0E-A247-B81FD70905F6}" srcOrd="1" destOrd="0" presId="urn:microsoft.com/office/officeart/2005/8/layout/StepDownProcess"/>
    <dgm:cxn modelId="{6AEAD8D2-A9BA-4253-9956-02B4D317771D}" type="presParOf" srcId="{16E2789F-D193-49B2-94FD-F072B26574A3}" destId="{C545C11C-0FE5-41BF-8AEA-B4A4D0EFF206}" srcOrd="2" destOrd="0" presId="urn:microsoft.com/office/officeart/2005/8/layout/StepDownProcess"/>
    <dgm:cxn modelId="{0C3F8AC3-050F-4298-9A77-F8B3B263E1B7}" type="presParOf" srcId="{4AA4545A-E212-4EAC-B334-BF2E32A3A846}" destId="{A0A9DB51-E5CF-4683-AE5D-E5FC9FF6ED0E}" srcOrd="9" destOrd="0" presId="urn:microsoft.com/office/officeart/2005/8/layout/StepDownProcess"/>
    <dgm:cxn modelId="{8BD29B90-1473-4B29-80A6-7D04D757DA8D}" type="presParOf" srcId="{4AA4545A-E212-4EAC-B334-BF2E32A3A846}" destId="{9B826AC9-7AC7-4906-BA06-E6BCB0428846}" srcOrd="10" destOrd="0" presId="urn:microsoft.com/office/officeart/2005/8/layout/StepDownProcess"/>
    <dgm:cxn modelId="{394BD5B1-7D64-4F13-A8C1-8C849DB389C6}" type="presParOf" srcId="{9B826AC9-7AC7-4906-BA06-E6BCB0428846}" destId="{9887F9E1-A39C-45FF-9ECE-7C415715AB03}"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7EF74-16B4-4AFE-A1AC-18DE567ED8E6}">
      <dsp:nvSpPr>
        <dsp:cNvPr id="0" name=""/>
        <dsp:cNvSpPr/>
      </dsp:nvSpPr>
      <dsp:spPr>
        <a:xfrm rot="5400000">
          <a:off x="261701" y="773381"/>
          <a:ext cx="673062" cy="76625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A85868-13FF-464A-8D96-645664085E2D}">
      <dsp:nvSpPr>
        <dsp:cNvPr id="0" name=""/>
        <dsp:cNvSpPr/>
      </dsp:nvSpPr>
      <dsp:spPr>
        <a:xfrm>
          <a:off x="83381" y="27278"/>
          <a:ext cx="1133040" cy="79309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Request</a:t>
          </a:r>
        </a:p>
      </dsp:txBody>
      <dsp:txXfrm>
        <a:off x="122103" y="66000"/>
        <a:ext cx="1055596" cy="715647"/>
      </dsp:txXfrm>
    </dsp:sp>
    <dsp:sp modelId="{771D672A-31C0-4659-85C4-C1B370855A61}">
      <dsp:nvSpPr>
        <dsp:cNvPr id="0" name=""/>
        <dsp:cNvSpPr/>
      </dsp:nvSpPr>
      <dsp:spPr>
        <a:xfrm>
          <a:off x="1216421" y="102917"/>
          <a:ext cx="824065" cy="641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CA" sz="800" kern="1200" dirty="0"/>
            <a:t>Request and parse initial launch data</a:t>
          </a:r>
        </a:p>
      </dsp:txBody>
      <dsp:txXfrm>
        <a:off x="1216421" y="102917"/>
        <a:ext cx="824065" cy="641011"/>
      </dsp:txXfrm>
    </dsp:sp>
    <dsp:sp modelId="{67208B7D-956E-4BBE-9925-8CFD44759F23}">
      <dsp:nvSpPr>
        <dsp:cNvPr id="0" name=""/>
        <dsp:cNvSpPr/>
      </dsp:nvSpPr>
      <dsp:spPr>
        <a:xfrm rot="5400000">
          <a:off x="1201112" y="1664284"/>
          <a:ext cx="673062" cy="76625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E8408D-ECD7-4B74-8848-2E11223184BC}">
      <dsp:nvSpPr>
        <dsp:cNvPr id="0" name=""/>
        <dsp:cNvSpPr/>
      </dsp:nvSpPr>
      <dsp:spPr>
        <a:xfrm>
          <a:off x="1022792" y="918181"/>
          <a:ext cx="1133040" cy="79309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Decode</a:t>
          </a:r>
        </a:p>
      </dsp:txBody>
      <dsp:txXfrm>
        <a:off x="1061514" y="956903"/>
        <a:ext cx="1055596" cy="715647"/>
      </dsp:txXfrm>
    </dsp:sp>
    <dsp:sp modelId="{7E75FC22-A0BF-4798-9601-6B45758300BA}">
      <dsp:nvSpPr>
        <dsp:cNvPr id="0" name=""/>
        <dsp:cNvSpPr/>
      </dsp:nvSpPr>
      <dsp:spPr>
        <a:xfrm>
          <a:off x="2155832" y="993821"/>
          <a:ext cx="824065" cy="641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CA" sz="800" kern="1200" dirty="0"/>
            <a:t>Decode and format as a Pandas data frame</a:t>
          </a:r>
        </a:p>
      </dsp:txBody>
      <dsp:txXfrm>
        <a:off x="2155832" y="993821"/>
        <a:ext cx="824065" cy="641011"/>
      </dsp:txXfrm>
    </dsp:sp>
    <dsp:sp modelId="{6A6DF33F-23DA-41FD-9D8B-A8BB70CAF9DE}">
      <dsp:nvSpPr>
        <dsp:cNvPr id="0" name=""/>
        <dsp:cNvSpPr/>
      </dsp:nvSpPr>
      <dsp:spPr>
        <a:xfrm rot="5400000">
          <a:off x="2140523" y="2555188"/>
          <a:ext cx="673062" cy="76625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306425-46C8-43CD-9233-B3B48A9C0C1D}">
      <dsp:nvSpPr>
        <dsp:cNvPr id="0" name=""/>
        <dsp:cNvSpPr/>
      </dsp:nvSpPr>
      <dsp:spPr>
        <a:xfrm>
          <a:off x="1962203" y="1809085"/>
          <a:ext cx="1133040" cy="79309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Explore data</a:t>
          </a:r>
        </a:p>
      </dsp:txBody>
      <dsp:txXfrm>
        <a:off x="2000925" y="1847807"/>
        <a:ext cx="1055596" cy="715647"/>
      </dsp:txXfrm>
    </dsp:sp>
    <dsp:sp modelId="{89D09B58-4D28-4C8F-B26E-0094FD414730}">
      <dsp:nvSpPr>
        <dsp:cNvPr id="0" name=""/>
        <dsp:cNvSpPr/>
      </dsp:nvSpPr>
      <dsp:spPr>
        <a:xfrm>
          <a:off x="3095243" y="1884724"/>
          <a:ext cx="824065" cy="641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CA" sz="800" kern="1200" dirty="0"/>
            <a:t>Initial data table is ID based</a:t>
          </a:r>
        </a:p>
      </dsp:txBody>
      <dsp:txXfrm>
        <a:off x="3095243" y="1884724"/>
        <a:ext cx="824065" cy="641011"/>
      </dsp:txXfrm>
    </dsp:sp>
    <dsp:sp modelId="{DE4FD932-6013-4CBC-B461-4BA098CA2266}">
      <dsp:nvSpPr>
        <dsp:cNvPr id="0" name=""/>
        <dsp:cNvSpPr/>
      </dsp:nvSpPr>
      <dsp:spPr>
        <a:xfrm rot="5400000">
          <a:off x="3079934" y="3446091"/>
          <a:ext cx="673062" cy="76625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2964F4-1F68-46FD-92B6-900B938AB8E2}">
      <dsp:nvSpPr>
        <dsp:cNvPr id="0" name=""/>
        <dsp:cNvSpPr/>
      </dsp:nvSpPr>
      <dsp:spPr>
        <a:xfrm>
          <a:off x="2901613" y="2699988"/>
          <a:ext cx="1133040" cy="79309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Complete data based on IDs</a:t>
          </a:r>
        </a:p>
      </dsp:txBody>
      <dsp:txXfrm>
        <a:off x="2940335" y="2738710"/>
        <a:ext cx="1055596" cy="715647"/>
      </dsp:txXfrm>
    </dsp:sp>
    <dsp:sp modelId="{6125510F-EA47-451C-A423-9F467A5CE21D}">
      <dsp:nvSpPr>
        <dsp:cNvPr id="0" name=""/>
        <dsp:cNvSpPr/>
      </dsp:nvSpPr>
      <dsp:spPr>
        <a:xfrm>
          <a:off x="4034654" y="2775628"/>
          <a:ext cx="824065" cy="641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CA" sz="800" kern="1200" dirty="0"/>
            <a:t>Request based on rocket, payload, launchpad, etc..</a:t>
          </a:r>
        </a:p>
      </dsp:txBody>
      <dsp:txXfrm>
        <a:off x="4034654" y="2775628"/>
        <a:ext cx="824065" cy="641011"/>
      </dsp:txXfrm>
    </dsp:sp>
    <dsp:sp modelId="{37057691-7BF9-4A0E-A247-B81FD70905F6}">
      <dsp:nvSpPr>
        <dsp:cNvPr id="0" name=""/>
        <dsp:cNvSpPr/>
      </dsp:nvSpPr>
      <dsp:spPr>
        <a:xfrm>
          <a:off x="3841024" y="3590892"/>
          <a:ext cx="1133040" cy="79309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Complete </a:t>
          </a:r>
          <a:r>
            <a:rPr lang="en-CA" sz="1400" kern="1200" dirty="0" err="1"/>
            <a:t>DataSet</a:t>
          </a:r>
          <a:endParaRPr lang="en-CA" sz="1400" kern="1200" dirty="0"/>
        </a:p>
      </dsp:txBody>
      <dsp:txXfrm>
        <a:off x="3879746" y="3629614"/>
        <a:ext cx="1055596" cy="715647"/>
      </dsp:txXfrm>
    </dsp:sp>
    <dsp:sp modelId="{9F0B1BA9-B114-4299-9961-F56F68EB3B0D}">
      <dsp:nvSpPr>
        <dsp:cNvPr id="0" name=""/>
        <dsp:cNvSpPr/>
      </dsp:nvSpPr>
      <dsp:spPr>
        <a:xfrm>
          <a:off x="4974065" y="3666531"/>
          <a:ext cx="824065" cy="641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CA" sz="900" kern="1200" dirty="0"/>
            <a:t>Complete the data set using helper functions</a:t>
          </a:r>
        </a:p>
      </dsp:txBody>
      <dsp:txXfrm>
        <a:off x="4974065" y="3666531"/>
        <a:ext cx="824065" cy="641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7EF74-16B4-4AFE-A1AC-18DE567ED8E6}">
      <dsp:nvSpPr>
        <dsp:cNvPr id="0" name=""/>
        <dsp:cNvSpPr/>
      </dsp:nvSpPr>
      <dsp:spPr>
        <a:xfrm rot="5400000">
          <a:off x="381599" y="832802"/>
          <a:ext cx="724775" cy="82513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A85868-13FF-464A-8D96-645664085E2D}">
      <dsp:nvSpPr>
        <dsp:cNvPr id="0" name=""/>
        <dsp:cNvSpPr/>
      </dsp:nvSpPr>
      <dsp:spPr>
        <a:xfrm>
          <a:off x="189578" y="29374"/>
          <a:ext cx="1220095" cy="85402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Request</a:t>
          </a:r>
        </a:p>
      </dsp:txBody>
      <dsp:txXfrm>
        <a:off x="231276" y="71072"/>
        <a:ext cx="1136699" cy="770631"/>
      </dsp:txXfrm>
    </dsp:sp>
    <dsp:sp modelId="{771D672A-31C0-4659-85C4-C1B370855A61}">
      <dsp:nvSpPr>
        <dsp:cNvPr id="0" name=""/>
        <dsp:cNvSpPr/>
      </dsp:nvSpPr>
      <dsp:spPr>
        <a:xfrm>
          <a:off x="1409673" y="110825"/>
          <a:ext cx="887381" cy="69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CA" sz="800" kern="1200" dirty="0"/>
            <a:t>Request falcon 9 Wikipedia page</a:t>
          </a:r>
        </a:p>
      </dsp:txBody>
      <dsp:txXfrm>
        <a:off x="1409673" y="110825"/>
        <a:ext cx="887381" cy="690262"/>
      </dsp:txXfrm>
    </dsp:sp>
    <dsp:sp modelId="{67208B7D-956E-4BBE-9925-8CFD44759F23}">
      <dsp:nvSpPr>
        <dsp:cNvPr id="0" name=""/>
        <dsp:cNvSpPr/>
      </dsp:nvSpPr>
      <dsp:spPr>
        <a:xfrm rot="5400000">
          <a:off x="1393188" y="1792157"/>
          <a:ext cx="724775" cy="82513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E8408D-ECD7-4B74-8848-2E11223184BC}">
      <dsp:nvSpPr>
        <dsp:cNvPr id="0" name=""/>
        <dsp:cNvSpPr/>
      </dsp:nvSpPr>
      <dsp:spPr>
        <a:xfrm>
          <a:off x="1201167" y="988729"/>
          <a:ext cx="1220095" cy="85402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Parse</a:t>
          </a:r>
        </a:p>
      </dsp:txBody>
      <dsp:txXfrm>
        <a:off x="1242865" y="1030427"/>
        <a:ext cx="1136699" cy="770631"/>
      </dsp:txXfrm>
    </dsp:sp>
    <dsp:sp modelId="{7E75FC22-A0BF-4798-9601-6B45758300BA}">
      <dsp:nvSpPr>
        <dsp:cNvPr id="0" name=""/>
        <dsp:cNvSpPr/>
      </dsp:nvSpPr>
      <dsp:spPr>
        <a:xfrm>
          <a:off x="2421263" y="1070180"/>
          <a:ext cx="887381" cy="69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CA" sz="800" kern="1200" dirty="0"/>
            <a:t>Parse response using Beautiful soup</a:t>
          </a:r>
        </a:p>
      </dsp:txBody>
      <dsp:txXfrm>
        <a:off x="2421263" y="1070180"/>
        <a:ext cx="887381" cy="690262"/>
      </dsp:txXfrm>
    </dsp:sp>
    <dsp:sp modelId="{6A6DF33F-23DA-41FD-9D8B-A8BB70CAF9DE}">
      <dsp:nvSpPr>
        <dsp:cNvPr id="0" name=""/>
        <dsp:cNvSpPr/>
      </dsp:nvSpPr>
      <dsp:spPr>
        <a:xfrm rot="5400000">
          <a:off x="2404777" y="2751512"/>
          <a:ext cx="724775" cy="82513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306425-46C8-43CD-9233-B3B48A9C0C1D}">
      <dsp:nvSpPr>
        <dsp:cNvPr id="0" name=""/>
        <dsp:cNvSpPr/>
      </dsp:nvSpPr>
      <dsp:spPr>
        <a:xfrm>
          <a:off x="2212756" y="1948083"/>
          <a:ext cx="1220095" cy="85402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Extract</a:t>
          </a:r>
        </a:p>
      </dsp:txBody>
      <dsp:txXfrm>
        <a:off x="2254454" y="1989781"/>
        <a:ext cx="1136699" cy="770631"/>
      </dsp:txXfrm>
    </dsp:sp>
    <dsp:sp modelId="{89D09B58-4D28-4C8F-B26E-0094FD414730}">
      <dsp:nvSpPr>
        <dsp:cNvPr id="0" name=""/>
        <dsp:cNvSpPr/>
      </dsp:nvSpPr>
      <dsp:spPr>
        <a:xfrm>
          <a:off x="3432852" y="2029534"/>
          <a:ext cx="887381" cy="69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CA" sz="800" kern="1200" dirty="0"/>
            <a:t>Extract tables from data</a:t>
          </a:r>
        </a:p>
      </dsp:txBody>
      <dsp:txXfrm>
        <a:off x="3432852" y="2029534"/>
        <a:ext cx="887381" cy="690262"/>
      </dsp:txXfrm>
    </dsp:sp>
    <dsp:sp modelId="{DE4FD932-6013-4CBC-B461-4BA098CA2266}">
      <dsp:nvSpPr>
        <dsp:cNvPr id="0" name=""/>
        <dsp:cNvSpPr/>
      </dsp:nvSpPr>
      <dsp:spPr>
        <a:xfrm rot="5400000">
          <a:off x="3416367" y="3710867"/>
          <a:ext cx="724775" cy="82513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2964F4-1F68-46FD-92B6-900B938AB8E2}">
      <dsp:nvSpPr>
        <dsp:cNvPr id="0" name=""/>
        <dsp:cNvSpPr/>
      </dsp:nvSpPr>
      <dsp:spPr>
        <a:xfrm>
          <a:off x="3224345" y="2907438"/>
          <a:ext cx="1220095" cy="85402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Get headers for </a:t>
          </a:r>
          <a:r>
            <a:rPr lang="en-CA" sz="1500" kern="1200" dirty="0" err="1"/>
            <a:t>DataFrame</a:t>
          </a:r>
          <a:endParaRPr lang="en-CA" sz="1500" kern="1200" dirty="0"/>
        </a:p>
      </dsp:txBody>
      <dsp:txXfrm>
        <a:off x="3266043" y="2949136"/>
        <a:ext cx="1136699" cy="770631"/>
      </dsp:txXfrm>
    </dsp:sp>
    <dsp:sp modelId="{6125510F-EA47-451C-A423-9F467A5CE21D}">
      <dsp:nvSpPr>
        <dsp:cNvPr id="0" name=""/>
        <dsp:cNvSpPr/>
      </dsp:nvSpPr>
      <dsp:spPr>
        <a:xfrm>
          <a:off x="4444441" y="2988889"/>
          <a:ext cx="887381" cy="69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CA" sz="800" kern="1200" dirty="0"/>
            <a:t>Iterate through TH to get data headers and create data frame</a:t>
          </a:r>
        </a:p>
      </dsp:txBody>
      <dsp:txXfrm>
        <a:off x="4444441" y="2988889"/>
        <a:ext cx="887381" cy="690262"/>
      </dsp:txXfrm>
    </dsp:sp>
    <dsp:sp modelId="{37057691-7BF9-4A0E-A247-B81FD70905F6}">
      <dsp:nvSpPr>
        <dsp:cNvPr id="0" name=""/>
        <dsp:cNvSpPr/>
      </dsp:nvSpPr>
      <dsp:spPr>
        <a:xfrm>
          <a:off x="4235934" y="3866793"/>
          <a:ext cx="1220095" cy="85402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Get Data</a:t>
          </a:r>
        </a:p>
      </dsp:txBody>
      <dsp:txXfrm>
        <a:off x="4277632" y="3908491"/>
        <a:ext cx="1136699" cy="770631"/>
      </dsp:txXfrm>
    </dsp:sp>
    <dsp:sp modelId="{9F0B1BA9-B114-4299-9961-F56F68EB3B0D}">
      <dsp:nvSpPr>
        <dsp:cNvPr id="0" name=""/>
        <dsp:cNvSpPr/>
      </dsp:nvSpPr>
      <dsp:spPr>
        <a:xfrm>
          <a:off x="5456030" y="3948244"/>
          <a:ext cx="887381" cy="69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CA" sz="800" kern="1200" dirty="0"/>
            <a:t>Iterate through table rows and get data to complete </a:t>
          </a:r>
          <a:r>
            <a:rPr lang="en-CA" sz="800" kern="1200" dirty="0" err="1"/>
            <a:t>dataframe</a:t>
          </a:r>
          <a:endParaRPr lang="en-CA" sz="800" kern="1200" dirty="0"/>
        </a:p>
      </dsp:txBody>
      <dsp:txXfrm>
        <a:off x="5456030" y="3948244"/>
        <a:ext cx="887381" cy="6902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7EF74-16B4-4AFE-A1AC-18DE567ED8E6}">
      <dsp:nvSpPr>
        <dsp:cNvPr id="0" name=""/>
        <dsp:cNvSpPr/>
      </dsp:nvSpPr>
      <dsp:spPr>
        <a:xfrm rot="5400000">
          <a:off x="1125198" y="781603"/>
          <a:ext cx="672785" cy="76594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A85868-13FF-464A-8D96-645664085E2D}">
      <dsp:nvSpPr>
        <dsp:cNvPr id="0" name=""/>
        <dsp:cNvSpPr/>
      </dsp:nvSpPr>
      <dsp:spPr>
        <a:xfrm>
          <a:off x="946951" y="35807"/>
          <a:ext cx="1132574" cy="79276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Load Data</a:t>
          </a:r>
        </a:p>
      </dsp:txBody>
      <dsp:txXfrm>
        <a:off x="985658" y="74514"/>
        <a:ext cx="1055160" cy="715351"/>
      </dsp:txXfrm>
    </dsp:sp>
    <dsp:sp modelId="{771D672A-31C0-4659-85C4-C1B370855A61}">
      <dsp:nvSpPr>
        <dsp:cNvPr id="0" name=""/>
        <dsp:cNvSpPr/>
      </dsp:nvSpPr>
      <dsp:spPr>
        <a:xfrm>
          <a:off x="2079525" y="111415"/>
          <a:ext cx="823726" cy="64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222250">
            <a:lnSpc>
              <a:spcPct val="90000"/>
            </a:lnSpc>
            <a:spcBef>
              <a:spcPct val="0"/>
            </a:spcBef>
            <a:spcAft>
              <a:spcPct val="15000"/>
            </a:spcAft>
            <a:buChar char="•"/>
          </a:pPr>
          <a:r>
            <a:rPr lang="en-CA" sz="500" kern="1200" dirty="0"/>
            <a:t>Data was prepared in previous stages</a:t>
          </a:r>
        </a:p>
      </dsp:txBody>
      <dsp:txXfrm>
        <a:off x="2079525" y="111415"/>
        <a:ext cx="823726" cy="640747"/>
      </dsp:txXfrm>
    </dsp:sp>
    <dsp:sp modelId="{67208B7D-956E-4BBE-9925-8CFD44759F23}">
      <dsp:nvSpPr>
        <dsp:cNvPr id="0" name=""/>
        <dsp:cNvSpPr/>
      </dsp:nvSpPr>
      <dsp:spPr>
        <a:xfrm rot="5400000">
          <a:off x="2064223" y="1672140"/>
          <a:ext cx="672785" cy="76594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E8408D-ECD7-4B74-8848-2E11223184BC}">
      <dsp:nvSpPr>
        <dsp:cNvPr id="0" name=""/>
        <dsp:cNvSpPr/>
      </dsp:nvSpPr>
      <dsp:spPr>
        <a:xfrm>
          <a:off x="1885975" y="926344"/>
          <a:ext cx="1132574" cy="79276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Extract and normalize data</a:t>
          </a:r>
        </a:p>
      </dsp:txBody>
      <dsp:txXfrm>
        <a:off x="1924682" y="965051"/>
        <a:ext cx="1055160" cy="715351"/>
      </dsp:txXfrm>
    </dsp:sp>
    <dsp:sp modelId="{7E75FC22-A0BF-4798-9601-6B45758300BA}">
      <dsp:nvSpPr>
        <dsp:cNvPr id="0" name=""/>
        <dsp:cNvSpPr/>
      </dsp:nvSpPr>
      <dsp:spPr>
        <a:xfrm>
          <a:off x="3018550" y="1001952"/>
          <a:ext cx="823726" cy="64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222250">
            <a:lnSpc>
              <a:spcPct val="90000"/>
            </a:lnSpc>
            <a:spcBef>
              <a:spcPct val="0"/>
            </a:spcBef>
            <a:spcAft>
              <a:spcPct val="15000"/>
            </a:spcAft>
            <a:buChar char="•"/>
          </a:pPr>
          <a:r>
            <a:rPr lang="en-CA" sz="500" kern="1200" dirty="0"/>
            <a:t>Extract Y data and X data. Normalize X data (standard Scaler)</a:t>
          </a:r>
        </a:p>
      </dsp:txBody>
      <dsp:txXfrm>
        <a:off x="3018550" y="1001952"/>
        <a:ext cx="823726" cy="640747"/>
      </dsp:txXfrm>
    </dsp:sp>
    <dsp:sp modelId="{6A6DF33F-23DA-41FD-9D8B-A8BB70CAF9DE}">
      <dsp:nvSpPr>
        <dsp:cNvPr id="0" name=""/>
        <dsp:cNvSpPr/>
      </dsp:nvSpPr>
      <dsp:spPr>
        <a:xfrm rot="5400000">
          <a:off x="3003247" y="2562677"/>
          <a:ext cx="672785" cy="76594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306425-46C8-43CD-9233-B3B48A9C0C1D}">
      <dsp:nvSpPr>
        <dsp:cNvPr id="0" name=""/>
        <dsp:cNvSpPr/>
      </dsp:nvSpPr>
      <dsp:spPr>
        <a:xfrm>
          <a:off x="2825000" y="1816881"/>
          <a:ext cx="1132574" cy="79276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Split X,Y data</a:t>
          </a:r>
        </a:p>
      </dsp:txBody>
      <dsp:txXfrm>
        <a:off x="2863707" y="1855588"/>
        <a:ext cx="1055160" cy="715351"/>
      </dsp:txXfrm>
    </dsp:sp>
    <dsp:sp modelId="{89D09B58-4D28-4C8F-B26E-0094FD414730}">
      <dsp:nvSpPr>
        <dsp:cNvPr id="0" name=""/>
        <dsp:cNvSpPr/>
      </dsp:nvSpPr>
      <dsp:spPr>
        <a:xfrm>
          <a:off x="3957574" y="1892489"/>
          <a:ext cx="823726" cy="64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222250">
            <a:lnSpc>
              <a:spcPct val="90000"/>
            </a:lnSpc>
            <a:spcBef>
              <a:spcPct val="0"/>
            </a:spcBef>
            <a:spcAft>
              <a:spcPct val="15000"/>
            </a:spcAft>
            <a:buChar char="•"/>
          </a:pPr>
          <a:r>
            <a:rPr lang="en-CA" sz="500" kern="1200" dirty="0"/>
            <a:t>Split data into training and testing datasets</a:t>
          </a:r>
        </a:p>
      </dsp:txBody>
      <dsp:txXfrm>
        <a:off x="3957574" y="1892489"/>
        <a:ext cx="823726" cy="640747"/>
      </dsp:txXfrm>
    </dsp:sp>
    <dsp:sp modelId="{DE4FD932-6013-4CBC-B461-4BA098CA2266}">
      <dsp:nvSpPr>
        <dsp:cNvPr id="0" name=""/>
        <dsp:cNvSpPr/>
      </dsp:nvSpPr>
      <dsp:spPr>
        <a:xfrm rot="5400000">
          <a:off x="3942272" y="3453214"/>
          <a:ext cx="672785" cy="76594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2964F4-1F68-46FD-92B6-900B938AB8E2}">
      <dsp:nvSpPr>
        <dsp:cNvPr id="0" name=""/>
        <dsp:cNvSpPr/>
      </dsp:nvSpPr>
      <dsp:spPr>
        <a:xfrm>
          <a:off x="3764025" y="2707418"/>
          <a:ext cx="1132574" cy="79276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Create Model Object</a:t>
          </a:r>
        </a:p>
      </dsp:txBody>
      <dsp:txXfrm>
        <a:off x="3802732" y="2746125"/>
        <a:ext cx="1055160" cy="715351"/>
      </dsp:txXfrm>
    </dsp:sp>
    <dsp:sp modelId="{6125510F-EA47-451C-A423-9F467A5CE21D}">
      <dsp:nvSpPr>
        <dsp:cNvPr id="0" name=""/>
        <dsp:cNvSpPr/>
      </dsp:nvSpPr>
      <dsp:spPr>
        <a:xfrm>
          <a:off x="4896599" y="2783027"/>
          <a:ext cx="823726" cy="64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222250">
            <a:lnSpc>
              <a:spcPct val="90000"/>
            </a:lnSpc>
            <a:spcBef>
              <a:spcPct val="0"/>
            </a:spcBef>
            <a:spcAft>
              <a:spcPct val="15000"/>
            </a:spcAft>
            <a:buChar char="•"/>
          </a:pPr>
          <a:r>
            <a:rPr lang="en-CA" sz="500" kern="1200" dirty="0"/>
            <a:t>Set parameters</a:t>
          </a:r>
        </a:p>
        <a:p>
          <a:pPr marL="57150" lvl="1" indent="-57150" algn="l" defTabSz="222250">
            <a:lnSpc>
              <a:spcPct val="90000"/>
            </a:lnSpc>
            <a:spcBef>
              <a:spcPct val="0"/>
            </a:spcBef>
            <a:spcAft>
              <a:spcPct val="15000"/>
            </a:spcAft>
            <a:buChar char="•"/>
          </a:pPr>
          <a:r>
            <a:rPr lang="en-CA" sz="500" kern="1200" dirty="0"/>
            <a:t>Create Model Object</a:t>
          </a:r>
        </a:p>
      </dsp:txBody>
      <dsp:txXfrm>
        <a:off x="4896599" y="2783027"/>
        <a:ext cx="823726" cy="640747"/>
      </dsp:txXfrm>
    </dsp:sp>
    <dsp:sp modelId="{441E3B66-EBC2-49E0-B3D7-EDAB838A5E22}">
      <dsp:nvSpPr>
        <dsp:cNvPr id="0" name=""/>
        <dsp:cNvSpPr/>
      </dsp:nvSpPr>
      <dsp:spPr>
        <a:xfrm rot="5400000">
          <a:off x="4881296" y="4343752"/>
          <a:ext cx="672785" cy="76594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057691-7BF9-4A0E-A247-B81FD70905F6}">
      <dsp:nvSpPr>
        <dsp:cNvPr id="0" name=""/>
        <dsp:cNvSpPr/>
      </dsp:nvSpPr>
      <dsp:spPr>
        <a:xfrm>
          <a:off x="4703049" y="3597956"/>
          <a:ext cx="1132574" cy="79276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Fit Data</a:t>
          </a:r>
        </a:p>
      </dsp:txBody>
      <dsp:txXfrm>
        <a:off x="4741756" y="3636663"/>
        <a:ext cx="1055160" cy="715351"/>
      </dsp:txXfrm>
    </dsp:sp>
    <dsp:sp modelId="{C545C11C-0FE5-41BF-8AEA-B4A4D0EFF206}">
      <dsp:nvSpPr>
        <dsp:cNvPr id="0" name=""/>
        <dsp:cNvSpPr/>
      </dsp:nvSpPr>
      <dsp:spPr>
        <a:xfrm>
          <a:off x="5835624" y="3673564"/>
          <a:ext cx="823726" cy="64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222250">
            <a:lnSpc>
              <a:spcPct val="90000"/>
            </a:lnSpc>
            <a:spcBef>
              <a:spcPct val="0"/>
            </a:spcBef>
            <a:spcAft>
              <a:spcPct val="15000"/>
            </a:spcAft>
            <a:buChar char="•"/>
          </a:pPr>
          <a:r>
            <a:rPr lang="en-CA" sz="500" kern="1200" dirty="0"/>
            <a:t>Fit training data</a:t>
          </a:r>
        </a:p>
        <a:p>
          <a:pPr marL="57150" lvl="1" indent="-57150" algn="l" defTabSz="222250">
            <a:lnSpc>
              <a:spcPct val="90000"/>
            </a:lnSpc>
            <a:spcBef>
              <a:spcPct val="0"/>
            </a:spcBef>
            <a:spcAft>
              <a:spcPct val="15000"/>
            </a:spcAft>
            <a:buChar char="•"/>
          </a:pPr>
          <a:r>
            <a:rPr lang="en-CA" sz="500" kern="1200" dirty="0"/>
            <a:t>Verify best parameters</a:t>
          </a:r>
        </a:p>
        <a:p>
          <a:pPr marL="57150" lvl="1" indent="-57150" algn="l" defTabSz="222250">
            <a:lnSpc>
              <a:spcPct val="90000"/>
            </a:lnSpc>
            <a:spcBef>
              <a:spcPct val="0"/>
            </a:spcBef>
            <a:spcAft>
              <a:spcPct val="15000"/>
            </a:spcAft>
            <a:buChar char="•"/>
          </a:pPr>
          <a:r>
            <a:rPr lang="en-CA" sz="500" kern="1200" dirty="0"/>
            <a:t>Verify training data accuracy</a:t>
          </a:r>
        </a:p>
        <a:p>
          <a:pPr marL="57150" lvl="1" indent="-57150" algn="l" defTabSz="222250">
            <a:lnSpc>
              <a:spcPct val="90000"/>
            </a:lnSpc>
            <a:spcBef>
              <a:spcPct val="0"/>
            </a:spcBef>
            <a:spcAft>
              <a:spcPct val="15000"/>
            </a:spcAft>
            <a:buChar char="•"/>
          </a:pPr>
          <a:r>
            <a:rPr lang="en-CA" sz="500" kern="1200" dirty="0"/>
            <a:t>Verify test data accuracy</a:t>
          </a:r>
        </a:p>
      </dsp:txBody>
      <dsp:txXfrm>
        <a:off x="5835624" y="3673564"/>
        <a:ext cx="823726" cy="640747"/>
      </dsp:txXfrm>
    </dsp:sp>
    <dsp:sp modelId="{9887F9E1-A39C-45FF-9ECE-7C415715AB03}">
      <dsp:nvSpPr>
        <dsp:cNvPr id="0" name=""/>
        <dsp:cNvSpPr/>
      </dsp:nvSpPr>
      <dsp:spPr>
        <a:xfrm>
          <a:off x="5642074" y="4488493"/>
          <a:ext cx="1132574" cy="79276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Repeat from Create Model Object for other data models</a:t>
          </a:r>
        </a:p>
      </dsp:txBody>
      <dsp:txXfrm>
        <a:off x="5680781" y="4527200"/>
        <a:ext cx="1055160" cy="71535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dre-Roussel/IBM-Skills-Build-DataScience-Capstone/blob/main/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dre-Roussel/IBM-Skills-Buil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dre-Roussel/IBM-Skills-Build-DataScience-Capstone/blob/main/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dre-Roussel/IBM-Skills-Buil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Andre-Roussel/IBM-Skills-Build-DataScience-Capstone/blob/main/SpaceX-Machine-Learning-Prediction-Part-5-v1.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ndre-Roussel/IBM-Skills-Buil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ndre-Roussel/IBM-Skills-Build-DataScience-Capstone/blob/6fb62b72c62eeebb5b8f185cafbf17010d40c84f/jupyter-labs-spacex-data-collection-api-v2.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ndre-Roussel/IBM-Skills-Build-DataScience-Capstone/blob/6fb62b72c62eeebb5b8f185cafbf17010d40c84f/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a:t>
            </a:r>
            <a:r>
              <a:rPr lang="en-CA" dirty="0">
                <a:solidFill>
                  <a:schemeClr val="bg2"/>
                </a:solidFill>
                <a:latin typeface="Abadi"/>
                <a:ea typeface="SF Pro" pitchFamily="2" charset="0"/>
                <a:cs typeface="SF Pro" pitchFamily="2" charset="0"/>
              </a:rPr>
              <a:t>é Roussel</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April 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Merged datasets from API and web sources.</a:t>
            </a:r>
          </a:p>
          <a:p>
            <a:r>
              <a:rPr lang="en-US" sz="2200" dirty="0">
                <a:solidFill>
                  <a:schemeClr val="accent3">
                    <a:lumMod val="25000"/>
                  </a:schemeClr>
                </a:solidFill>
                <a:latin typeface="Abadi" panose="020B0604020104020204" pitchFamily="34" charset="0"/>
              </a:rPr>
              <a:t>Dropped nulls and redundant columns.</a:t>
            </a:r>
          </a:p>
          <a:p>
            <a:r>
              <a:rPr lang="en-US" sz="2200" dirty="0">
                <a:solidFill>
                  <a:schemeClr val="accent3">
                    <a:lumMod val="25000"/>
                  </a:schemeClr>
                </a:solidFill>
                <a:latin typeface="Abadi" panose="020B0604020104020204" pitchFamily="34" charset="0"/>
              </a:rPr>
              <a:t>Created new features: booster version, landing pad, etc.</a:t>
            </a:r>
          </a:p>
          <a:p>
            <a:r>
              <a:rPr lang="en-US" sz="2200" dirty="0">
                <a:solidFill>
                  <a:schemeClr val="accent3">
                    <a:lumMod val="25000"/>
                  </a:schemeClr>
                </a:solidFill>
                <a:latin typeface="Abadi" panose="020B0604020104020204" pitchFamily="34" charset="0"/>
              </a:rPr>
              <a:t>Filtered for Falcon 9 missions only.</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5345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Used Seaborn and Matplotlib for visual analysis.</a:t>
            </a:r>
          </a:p>
          <a:p>
            <a:pPr>
              <a:lnSpc>
                <a:spcPct val="100000"/>
              </a:lnSpc>
              <a:spcBef>
                <a:spcPts val="1400"/>
              </a:spcBef>
            </a:pPr>
            <a:r>
              <a:rPr lang="en-US" sz="2200" dirty="0">
                <a:solidFill>
                  <a:schemeClr val="accent3">
                    <a:lumMod val="25000"/>
                  </a:schemeClr>
                </a:solidFill>
                <a:latin typeface="Abadi" panose="020B0604020104020204" pitchFamily="34" charset="0"/>
              </a:rPr>
              <a:t>Key charts: payload vs. success, launch site success rate, orbit type trends.</a:t>
            </a:r>
          </a:p>
          <a:p>
            <a:pPr>
              <a:lnSpc>
                <a:spcPct val="100000"/>
              </a:lnSpc>
              <a:spcBef>
                <a:spcPts val="1400"/>
              </a:spcBef>
            </a:pPr>
            <a:r>
              <a:rPr lang="en-US" sz="2200" dirty="0">
                <a:solidFill>
                  <a:schemeClr val="accent3">
                    <a:lumMod val="25000"/>
                  </a:schemeClr>
                </a:solidFill>
                <a:latin typeface="Abadi" panose="020B0604020104020204" pitchFamily="34" charset="0"/>
              </a:rPr>
              <a:t>Detected correlations and candidate features for modeling.</a:t>
            </a:r>
          </a:p>
          <a:p>
            <a:r>
              <a:rPr lang="en-US" sz="2200" dirty="0">
                <a:solidFill>
                  <a:schemeClr val="accent3">
                    <a:lumMod val="25000"/>
                  </a:schemeClr>
                </a:solidFill>
                <a:latin typeface="Abadi" panose="020B0604020104020204" pitchFamily="34" charset="0"/>
              </a:rPr>
              <a:t>Code available at (may need to be downloaded):</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https://github.com/Andre-Roussel/IBM-Skills-Build-DataScience-Capstone/blob/main/jupyter-labs-eda-dataviz-v2.ipynb</a:t>
            </a:r>
            <a:endParaRPr lang="en-US" sz="2200" dirty="0">
              <a:solidFill>
                <a:schemeClr val="accent3">
                  <a:lumMod val="25000"/>
                </a:schemeClr>
              </a:solidFill>
              <a:latin typeface="Abadi" panose="020B0604020104020204" pitchFamily="34" charset="0"/>
            </a:endParaRPr>
          </a:p>
          <a:p>
            <a:br>
              <a:rPr lang="en-US" sz="2800" dirty="0">
                <a:solidFill>
                  <a:schemeClr val="accent3">
                    <a:lumMod val="25000"/>
                  </a:schemeClr>
                </a:solidFill>
                <a:latin typeface="Abadi" panose="020B0604020104020204" pitchFamily="34" charset="0"/>
              </a:rPr>
            </a:b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5A67C28C-CCE4-ECD3-C583-F19972D05269}"/>
              </a:ext>
            </a:extLst>
          </p:cNvPr>
          <p:cNvPicPr>
            <a:picLocks noChangeAspect="1"/>
          </p:cNvPicPr>
          <p:nvPr/>
        </p:nvPicPr>
        <p:blipFill>
          <a:blip r:embed="rId4"/>
          <a:stretch>
            <a:fillRect/>
          </a:stretch>
        </p:blipFill>
        <p:spPr>
          <a:xfrm>
            <a:off x="6585656" y="1825625"/>
            <a:ext cx="4469900" cy="297993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Queried launch site names, payload distributions, and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Example: total payload mass from NASA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a:t>
            </a:r>
            <a:r>
              <a:rPr lang="en-US" sz="1800" dirty="0" err="1">
                <a:solidFill>
                  <a:schemeClr val="accent3">
                    <a:lumMod val="25000"/>
                  </a:schemeClr>
                </a:solidFill>
                <a:latin typeface="Abadi" panose="020B0604020104020204" pitchFamily="34" charset="0"/>
              </a:rPr>
              <a:t>Total_Payload_Mass</a:t>
            </a:r>
            <a:r>
              <a:rPr lang="en-US" sz="1800" dirty="0">
                <a:solidFill>
                  <a:schemeClr val="accent3">
                    <a:lumMod val="25000"/>
                  </a:schemeClr>
                </a:solidFill>
                <a:latin typeface="Abadi" panose="020B0604020104020204" pitchFamily="34" charset="0"/>
              </a:rPr>
              <a:t> from SPACEXTABLE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Used SQLite to interact with structured dataset and confirm patterns.</a:t>
            </a:r>
          </a:p>
          <a:p>
            <a:pPr>
              <a:lnSpc>
                <a:spcPct val="100000"/>
              </a:lnSpc>
              <a:spcBef>
                <a:spcPts val="1400"/>
              </a:spcBef>
            </a:pPr>
            <a:r>
              <a:rPr lang="en-US" sz="2200" dirty="0">
                <a:solidFill>
                  <a:schemeClr val="accent3">
                    <a:lumMod val="25000"/>
                  </a:schemeClr>
                </a:solidFill>
                <a:latin typeface="Abadi" panose="020B0604020104020204" pitchFamily="34" charset="0"/>
              </a:rPr>
              <a:t>Code available at (may need to be downloaded):</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https://github.com/Andre-Roussel/IBM-Skills-Build-DataScience-Capstone/blob/main/jupyter-labs-eda-sql-coursera_sqllite.ipynb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4873978"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Mapped launch sites using Folium.</a:t>
            </a:r>
          </a:p>
          <a:p>
            <a:pPr>
              <a:lnSpc>
                <a:spcPct val="100000"/>
              </a:lnSpc>
              <a:spcBef>
                <a:spcPts val="1400"/>
              </a:spcBef>
            </a:pPr>
            <a:r>
              <a:rPr lang="en-US" sz="2200" dirty="0">
                <a:solidFill>
                  <a:schemeClr val="accent3">
                    <a:lumMod val="25000"/>
                  </a:schemeClr>
                </a:solidFill>
                <a:latin typeface="Abadi" panose="020B0604020104020204" pitchFamily="34" charset="0"/>
              </a:rPr>
              <a:t>Markers show site names, success/failure, and coordinates.</a:t>
            </a:r>
          </a:p>
          <a:p>
            <a:pPr>
              <a:lnSpc>
                <a:spcPct val="100000"/>
              </a:lnSpc>
              <a:spcBef>
                <a:spcPts val="1400"/>
              </a:spcBef>
            </a:pPr>
            <a:r>
              <a:rPr lang="en-US" sz="2200" dirty="0">
                <a:solidFill>
                  <a:schemeClr val="accent3">
                    <a:lumMod val="25000"/>
                  </a:schemeClr>
                </a:solidFill>
                <a:latin typeface="Abadi" panose="020B0604020104020204" pitchFamily="34" charset="0"/>
              </a:rPr>
              <a:t>Used Circle and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to highlight proximity to coastlines, highways.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available at (may need to be downloaded):</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https://github.com/Andre-Roussel/IBM-Skills-Build-DataScience-Capstone/blob/main/lab-jupyter-launch-site-location-v2.ipynb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15625ACE-AE3D-042A-C699-5927CE231586}"/>
              </a:ext>
            </a:extLst>
          </p:cNvPr>
          <p:cNvPicPr>
            <a:picLocks noChangeAspect="1"/>
          </p:cNvPicPr>
          <p:nvPr/>
        </p:nvPicPr>
        <p:blipFill>
          <a:blip r:embed="rId4"/>
          <a:stretch>
            <a:fillRect/>
          </a:stretch>
        </p:blipFill>
        <p:spPr>
          <a:xfrm>
            <a:off x="5712178" y="1875054"/>
            <a:ext cx="6365132" cy="322752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7582" y="1389081"/>
            <a:ext cx="5506612" cy="4351338"/>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100" dirty="0">
                <a:solidFill>
                  <a:schemeClr val="accent3">
                    <a:lumMod val="25000"/>
                  </a:schemeClr>
                </a:solidFill>
                <a:latin typeface="Abadi" panose="020B0604020104020204" pitchFamily="34" charset="0"/>
              </a:rPr>
              <a:t>Pie chart shows success count per site or for all sites combined.</a:t>
            </a:r>
          </a:p>
          <a:p>
            <a:pPr lvl="1">
              <a:lnSpc>
                <a:spcPct val="100000"/>
              </a:lnSpc>
              <a:spcBef>
                <a:spcPts val="1400"/>
              </a:spcBef>
            </a:pPr>
            <a:r>
              <a:rPr lang="en-US" sz="2100" dirty="0">
                <a:solidFill>
                  <a:schemeClr val="accent3">
                    <a:lumMod val="25000"/>
                  </a:schemeClr>
                </a:solidFill>
                <a:latin typeface="Abadi" panose="020B0604020104020204" pitchFamily="34" charset="0"/>
              </a:rPr>
              <a:t>Highlights which sites have higher reliability.</a:t>
            </a:r>
          </a:p>
          <a:p>
            <a:pPr>
              <a:lnSpc>
                <a:spcPct val="100000"/>
              </a:lnSpc>
              <a:spcBef>
                <a:spcPts val="1400"/>
              </a:spcBef>
            </a:pPr>
            <a:r>
              <a:rPr lang="en-US" sz="2100" dirty="0">
                <a:solidFill>
                  <a:schemeClr val="accent3">
                    <a:lumMod val="25000"/>
                  </a:schemeClr>
                </a:solidFill>
                <a:latin typeface="Abadi" panose="020B0604020104020204" pitchFamily="34" charset="0"/>
              </a:rPr>
              <a:t>Scatter plot visualizes relationship between payload mass and landing outcome.</a:t>
            </a:r>
          </a:p>
          <a:p>
            <a:pPr lvl="1">
              <a:lnSpc>
                <a:spcPct val="100000"/>
              </a:lnSpc>
              <a:spcBef>
                <a:spcPts val="1400"/>
              </a:spcBef>
            </a:pPr>
            <a:r>
              <a:rPr lang="en-US" sz="2100" dirty="0">
                <a:solidFill>
                  <a:schemeClr val="accent3">
                    <a:lumMod val="25000"/>
                  </a:schemeClr>
                </a:solidFill>
                <a:latin typeface="Abadi" panose="020B0604020104020204" pitchFamily="34" charset="0"/>
              </a:rPr>
              <a:t>Interactive payload slider allows dynamic filtering.</a:t>
            </a:r>
          </a:p>
          <a:p>
            <a:pPr lvl="1">
              <a:lnSpc>
                <a:spcPct val="100000"/>
              </a:lnSpc>
              <a:spcBef>
                <a:spcPts val="1400"/>
              </a:spcBef>
            </a:pPr>
            <a:r>
              <a:rPr lang="en-US" sz="2100" dirty="0">
                <a:solidFill>
                  <a:schemeClr val="accent3">
                    <a:lumMod val="25000"/>
                  </a:schemeClr>
                </a:solidFill>
                <a:latin typeface="Abadi" panose="020B0604020104020204" pitchFamily="34" charset="0"/>
              </a:rPr>
              <a:t>Insights: mid-range payloads often show higher success.</a:t>
            </a:r>
          </a:p>
          <a:p>
            <a:pPr marL="0" indent="0">
              <a:lnSpc>
                <a:spcPct val="100000"/>
              </a:lnSpc>
              <a:spcBef>
                <a:spcPts val="1400"/>
              </a:spcBef>
              <a:buNone/>
            </a:pPr>
            <a:endParaRPr lang="en-US" sz="21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Code available at (may need to be downloaded):</a:t>
            </a:r>
          </a:p>
          <a:p>
            <a:pPr marL="0" indent="0">
              <a:lnSpc>
                <a:spcPct val="100000"/>
              </a:lnSpc>
              <a:spcBef>
                <a:spcPts val="1400"/>
              </a:spcBef>
              <a:buNone/>
            </a:pPr>
            <a:br>
              <a:rPr lang="en-US" sz="2100" dirty="0">
                <a:solidFill>
                  <a:schemeClr val="accent3">
                    <a:lumMod val="25000"/>
                  </a:schemeClr>
                </a:solidFill>
                <a:latin typeface="Abadi" panose="020B0604020104020204" pitchFamily="34" charset="0"/>
              </a:rPr>
            </a:br>
            <a:r>
              <a:rPr lang="en-US" sz="2100" dirty="0">
                <a:solidFill>
                  <a:schemeClr val="accent3">
                    <a:lumMod val="25000"/>
                  </a:schemeClr>
                </a:solidFill>
                <a:latin typeface="Abadi" panose="020B0604020104020204" pitchFamily="34" charset="0"/>
                <a:hlinkClick r:id="rId3"/>
              </a:rPr>
              <a:t>https://github.com/Andre-Roussel/IBM-Skills-Build-DataScience-Capstone/blob/main/spacex_dash_app.py</a:t>
            </a: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100" dirty="0">
                <a:solidFill>
                  <a:schemeClr val="accent3">
                    <a:lumMod val="25000"/>
                  </a:schemeClr>
                </a:solidFill>
                <a:latin typeface="Abadi" panose="020B0604020104020204" pitchFamily="34" charset="0"/>
              </a:rPr>
              <a:t>Note:  This was coded to run on my </a:t>
            </a:r>
            <a:r>
              <a:rPr lang="en-US" sz="2100" dirty="0" err="1">
                <a:solidFill>
                  <a:schemeClr val="accent3">
                    <a:lumMod val="25000"/>
                  </a:schemeClr>
                </a:solidFill>
                <a:latin typeface="Abadi" panose="020B0604020104020204" pitchFamily="34" charset="0"/>
              </a:rPr>
              <a:t>RaspberryPi</a:t>
            </a:r>
            <a:r>
              <a:rPr lang="en-US" sz="2100" dirty="0">
                <a:solidFill>
                  <a:schemeClr val="accent3">
                    <a:lumMod val="25000"/>
                  </a:schemeClr>
                </a:solidFill>
                <a:latin typeface="Abadi" panose="020B0604020104020204" pitchFamily="34" charset="0"/>
              </a:rPr>
              <a:t> at home which was actually </a:t>
            </a:r>
            <a:r>
              <a:rPr lang="en-US" sz="2100" dirty="0" err="1">
                <a:solidFill>
                  <a:schemeClr val="accent3">
                    <a:lumMod val="25000"/>
                  </a:schemeClr>
                </a:solidFill>
                <a:latin typeface="Abadi" panose="020B0604020104020204" pitchFamily="34" charset="0"/>
              </a:rPr>
              <a:t>kinda</a:t>
            </a:r>
            <a:r>
              <a:rPr lang="en-US" sz="2100" dirty="0">
                <a:solidFill>
                  <a:schemeClr val="accent3">
                    <a:lumMod val="25000"/>
                  </a:schemeClr>
                </a:solidFill>
                <a:latin typeface="Abadi" panose="020B0604020104020204" pitchFamily="34" charset="0"/>
              </a:rPr>
              <a:t> fun…</a:t>
            </a:r>
          </a:p>
          <a:p>
            <a:pPr>
              <a:lnSpc>
                <a:spcPct val="100000"/>
              </a:lnSpc>
              <a:spcBef>
                <a:spcPts val="1400"/>
              </a:spcBef>
            </a:pPr>
            <a:endParaRPr lang="en-US" sz="21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6102E873-1EA2-2BD8-C0A4-75C8CD13B5F6}"/>
              </a:ext>
            </a:extLst>
          </p:cNvPr>
          <p:cNvPicPr>
            <a:picLocks noChangeAspect="1"/>
          </p:cNvPicPr>
          <p:nvPr/>
        </p:nvPicPr>
        <p:blipFill>
          <a:blip r:embed="rId4"/>
          <a:stretch>
            <a:fillRect/>
          </a:stretch>
        </p:blipFill>
        <p:spPr>
          <a:xfrm>
            <a:off x="6445500" y="1389081"/>
            <a:ext cx="3014589" cy="2439019"/>
          </a:xfrm>
          <a:prstGeom prst="rect">
            <a:avLst/>
          </a:prstGeom>
        </p:spPr>
      </p:pic>
      <p:pic>
        <p:nvPicPr>
          <p:cNvPr id="8" name="Picture 7">
            <a:extLst>
              <a:ext uri="{FF2B5EF4-FFF2-40B4-BE49-F238E27FC236}">
                <a16:creationId xmlns:a16="http://schemas.microsoft.com/office/drawing/2014/main" id="{9C72CC02-A7F8-DD58-DBCF-5CE9695374D1}"/>
              </a:ext>
            </a:extLst>
          </p:cNvPr>
          <p:cNvPicPr>
            <a:picLocks noChangeAspect="1"/>
          </p:cNvPicPr>
          <p:nvPr/>
        </p:nvPicPr>
        <p:blipFill>
          <a:blip r:embed="rId5"/>
          <a:stretch>
            <a:fillRect/>
          </a:stretch>
        </p:blipFill>
        <p:spPr>
          <a:xfrm>
            <a:off x="6985319" y="3939095"/>
            <a:ext cx="4024517" cy="248811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5190523" cy="4351338"/>
          </a:xfrm>
          <a:prstGeom prst="rect">
            <a:avLst/>
          </a:prstGeom>
        </p:spPr>
        <p:txBody>
          <a:bodyPr>
            <a:normAutofit fontScale="25000" lnSpcReduction="20000"/>
          </a:bodyPr>
          <a:lstStyle/>
          <a:p>
            <a:pPr>
              <a:lnSpc>
                <a:spcPct val="100000"/>
              </a:lnSpc>
              <a:spcBef>
                <a:spcPts val="1400"/>
              </a:spcBef>
            </a:pPr>
            <a:r>
              <a:rPr lang="en-US" sz="4500" dirty="0">
                <a:solidFill>
                  <a:schemeClr val="accent3">
                    <a:lumMod val="25000"/>
                  </a:schemeClr>
                </a:solidFill>
                <a:latin typeface="Abadi" panose="020B0604020104020204" pitchFamily="34" charset="0"/>
              </a:rPr>
              <a:t>Overview</a:t>
            </a:r>
          </a:p>
          <a:p>
            <a:pPr lvl="1">
              <a:lnSpc>
                <a:spcPct val="100000"/>
              </a:lnSpc>
              <a:spcBef>
                <a:spcPts val="1400"/>
              </a:spcBef>
            </a:pPr>
            <a:r>
              <a:rPr lang="en-US" sz="4500" dirty="0">
                <a:solidFill>
                  <a:schemeClr val="accent3">
                    <a:lumMod val="25000"/>
                  </a:schemeClr>
                </a:solidFill>
                <a:latin typeface="Abadi" panose="020B0604020104020204" pitchFamily="34" charset="0"/>
              </a:rPr>
              <a:t>Objective: classify if a launch will be successful.</a:t>
            </a:r>
          </a:p>
          <a:p>
            <a:pPr lvl="1">
              <a:lnSpc>
                <a:spcPct val="100000"/>
              </a:lnSpc>
              <a:spcBef>
                <a:spcPts val="1400"/>
              </a:spcBef>
            </a:pPr>
            <a:r>
              <a:rPr lang="en-US" sz="4500" dirty="0">
                <a:solidFill>
                  <a:schemeClr val="accent3">
                    <a:lumMod val="25000"/>
                  </a:schemeClr>
                </a:solidFill>
                <a:latin typeface="Abadi" panose="020B0604020104020204" pitchFamily="34" charset="0"/>
              </a:rPr>
              <a:t>Features: payload, orbit, booster version, launch site, etc.</a:t>
            </a:r>
          </a:p>
          <a:p>
            <a:pPr lvl="1">
              <a:lnSpc>
                <a:spcPct val="100000"/>
              </a:lnSpc>
              <a:spcBef>
                <a:spcPts val="1400"/>
              </a:spcBef>
            </a:pPr>
            <a:r>
              <a:rPr lang="en-US" sz="4500" dirty="0">
                <a:solidFill>
                  <a:schemeClr val="accent3">
                    <a:lumMod val="25000"/>
                  </a:schemeClr>
                </a:solidFill>
                <a:latin typeface="Abadi" panose="020B0604020104020204" pitchFamily="34" charset="0"/>
              </a:rPr>
              <a:t>Target: landing success (1) or failure (0).</a:t>
            </a:r>
          </a:p>
          <a:p>
            <a:pPr lvl="1">
              <a:lnSpc>
                <a:spcPct val="100000"/>
              </a:lnSpc>
              <a:spcBef>
                <a:spcPts val="1400"/>
              </a:spcBef>
            </a:pPr>
            <a:r>
              <a:rPr lang="en-US" sz="4500" dirty="0">
                <a:solidFill>
                  <a:schemeClr val="accent3">
                    <a:lumMod val="25000"/>
                  </a:schemeClr>
                </a:solidFill>
                <a:latin typeface="Abadi" panose="020B0604020104020204" pitchFamily="34" charset="0"/>
              </a:rPr>
              <a:t>Models tested: Logistic Regression, Decision Tree, SVM, KNN</a:t>
            </a:r>
          </a:p>
          <a:p>
            <a:pPr>
              <a:lnSpc>
                <a:spcPct val="100000"/>
              </a:lnSpc>
              <a:spcBef>
                <a:spcPts val="1400"/>
              </a:spcBef>
            </a:pPr>
            <a:r>
              <a:rPr lang="en-US" sz="4500" dirty="0">
                <a:solidFill>
                  <a:schemeClr val="accent3">
                    <a:lumMod val="25000"/>
                  </a:schemeClr>
                </a:solidFill>
                <a:latin typeface="Abadi" panose="020B0604020104020204" pitchFamily="34" charset="0"/>
              </a:rPr>
              <a:t>Model building and Preprocessing</a:t>
            </a:r>
          </a:p>
          <a:p>
            <a:pPr lvl="1">
              <a:lnSpc>
                <a:spcPct val="100000"/>
              </a:lnSpc>
              <a:spcBef>
                <a:spcPts val="1400"/>
              </a:spcBef>
            </a:pPr>
            <a:r>
              <a:rPr lang="en-US" sz="4500" dirty="0">
                <a:solidFill>
                  <a:schemeClr val="accent3">
                    <a:lumMod val="25000"/>
                  </a:schemeClr>
                </a:solidFill>
                <a:latin typeface="Abadi" panose="020B0604020104020204" pitchFamily="34" charset="0"/>
              </a:rPr>
              <a:t>Preprocessing steps: encoding categorical variables, feature scaling.</a:t>
            </a:r>
          </a:p>
          <a:p>
            <a:pPr lvl="1">
              <a:lnSpc>
                <a:spcPct val="100000"/>
              </a:lnSpc>
              <a:spcBef>
                <a:spcPts val="1400"/>
              </a:spcBef>
            </a:pPr>
            <a:r>
              <a:rPr lang="en-US" sz="4500" dirty="0">
                <a:solidFill>
                  <a:schemeClr val="accent3">
                    <a:lumMod val="25000"/>
                  </a:schemeClr>
                </a:solidFill>
                <a:latin typeface="Abadi" panose="020B0604020104020204" pitchFamily="34" charset="0"/>
              </a:rPr>
              <a:t>Train-test split: 80/20 ratio with stratification to preserve class balance.</a:t>
            </a:r>
          </a:p>
          <a:p>
            <a:pPr lvl="1">
              <a:lnSpc>
                <a:spcPct val="100000"/>
              </a:lnSpc>
              <a:spcBef>
                <a:spcPts val="1400"/>
              </a:spcBef>
            </a:pPr>
            <a:r>
              <a:rPr lang="en-US" sz="4500" dirty="0" err="1">
                <a:solidFill>
                  <a:schemeClr val="accent3">
                    <a:lumMod val="25000"/>
                  </a:schemeClr>
                </a:solidFill>
                <a:latin typeface="Abadi" panose="020B0604020104020204" pitchFamily="34" charset="0"/>
              </a:rPr>
              <a:t>StandardScaler</a:t>
            </a:r>
            <a:r>
              <a:rPr lang="en-US" sz="4500" dirty="0">
                <a:solidFill>
                  <a:schemeClr val="accent3">
                    <a:lumMod val="25000"/>
                  </a:schemeClr>
                </a:solidFill>
                <a:latin typeface="Abadi" panose="020B0604020104020204" pitchFamily="34" charset="0"/>
              </a:rPr>
              <a:t> used for numerical features like payload mass.</a:t>
            </a:r>
          </a:p>
          <a:p>
            <a:pPr lvl="1">
              <a:lnSpc>
                <a:spcPct val="100000"/>
              </a:lnSpc>
              <a:spcBef>
                <a:spcPts val="1400"/>
              </a:spcBef>
            </a:pPr>
            <a:r>
              <a:rPr lang="en-US" sz="4500" dirty="0" err="1">
                <a:solidFill>
                  <a:schemeClr val="accent3">
                    <a:lumMod val="25000"/>
                  </a:schemeClr>
                </a:solidFill>
                <a:latin typeface="Abadi" panose="020B0604020104020204" pitchFamily="34" charset="0"/>
              </a:rPr>
              <a:t>OneHotEncoder</a:t>
            </a:r>
            <a:r>
              <a:rPr lang="en-US" sz="4500" dirty="0">
                <a:solidFill>
                  <a:schemeClr val="accent3">
                    <a:lumMod val="25000"/>
                  </a:schemeClr>
                </a:solidFill>
                <a:latin typeface="Abadi" panose="020B0604020104020204" pitchFamily="34" charset="0"/>
              </a:rPr>
              <a:t> used for orbit, launch site, and booster version.</a:t>
            </a:r>
          </a:p>
          <a:p>
            <a:pPr>
              <a:lnSpc>
                <a:spcPct val="100000"/>
              </a:lnSpc>
              <a:spcBef>
                <a:spcPts val="1400"/>
              </a:spcBef>
            </a:pPr>
            <a:r>
              <a:rPr lang="en-US" sz="4500" dirty="0">
                <a:solidFill>
                  <a:schemeClr val="accent3">
                    <a:lumMod val="25000"/>
                  </a:schemeClr>
                </a:solidFill>
                <a:latin typeface="Abadi" panose="020B0604020104020204" pitchFamily="34" charset="0"/>
              </a:rPr>
              <a:t>Model Evaluation Metrics</a:t>
            </a:r>
          </a:p>
          <a:p>
            <a:pPr lvl="1">
              <a:lnSpc>
                <a:spcPct val="100000"/>
              </a:lnSpc>
              <a:spcBef>
                <a:spcPts val="1400"/>
              </a:spcBef>
            </a:pPr>
            <a:r>
              <a:rPr lang="en-US" sz="4500" dirty="0">
                <a:solidFill>
                  <a:schemeClr val="accent3">
                    <a:lumMod val="25000"/>
                  </a:schemeClr>
                </a:solidFill>
                <a:latin typeface="Abadi" panose="020B0604020104020204" pitchFamily="34" charset="0"/>
              </a:rPr>
              <a:t>Used Accuracy, Precision, Recall, and F1-Score.</a:t>
            </a:r>
          </a:p>
          <a:p>
            <a:pPr lvl="1">
              <a:lnSpc>
                <a:spcPct val="100000"/>
              </a:lnSpc>
              <a:spcBef>
                <a:spcPts val="1400"/>
              </a:spcBef>
            </a:pPr>
            <a:r>
              <a:rPr lang="en-US" sz="4500" dirty="0">
                <a:solidFill>
                  <a:schemeClr val="accent3">
                    <a:lumMod val="25000"/>
                  </a:schemeClr>
                </a:solidFill>
                <a:latin typeface="Abadi" panose="020B0604020104020204" pitchFamily="34" charset="0"/>
              </a:rPr>
              <a:t>Confusion Matrix used to analyze false positives and false negatives.</a:t>
            </a:r>
          </a:p>
          <a:p>
            <a:pPr lvl="1">
              <a:lnSpc>
                <a:spcPct val="100000"/>
              </a:lnSpc>
              <a:spcBef>
                <a:spcPts val="1400"/>
              </a:spcBef>
            </a:pPr>
            <a:r>
              <a:rPr lang="en-US" sz="4500" dirty="0">
                <a:solidFill>
                  <a:schemeClr val="accent3">
                    <a:lumMod val="25000"/>
                  </a:schemeClr>
                </a:solidFill>
                <a:latin typeface="Abadi" panose="020B0604020104020204" pitchFamily="34" charset="0"/>
              </a:rPr>
              <a:t>Cross-validation applied to improve reliability of scores.</a:t>
            </a:r>
          </a:p>
          <a:p>
            <a:pPr lvl="1">
              <a:lnSpc>
                <a:spcPct val="100000"/>
              </a:lnSpc>
              <a:spcBef>
                <a:spcPts val="1400"/>
              </a:spcBef>
            </a:pPr>
            <a:endParaRPr lang="en-US" sz="4500" dirty="0">
              <a:solidFill>
                <a:schemeClr val="accent3">
                  <a:lumMod val="25000"/>
                </a:schemeClr>
              </a:solidFill>
              <a:latin typeface="Abadi" panose="020B0604020104020204" pitchFamily="34" charset="0"/>
            </a:endParaRPr>
          </a:p>
          <a:p>
            <a:pPr>
              <a:lnSpc>
                <a:spcPct val="100000"/>
              </a:lnSpc>
              <a:spcBef>
                <a:spcPts val="1400"/>
              </a:spcBef>
            </a:pPr>
            <a:r>
              <a:rPr lang="en-US" sz="4500" dirty="0">
                <a:solidFill>
                  <a:schemeClr val="accent3">
                    <a:lumMod val="25000"/>
                  </a:schemeClr>
                </a:solidFill>
                <a:latin typeface="Abadi" panose="020B0604020104020204" pitchFamily="34" charset="0"/>
              </a:rPr>
              <a:t>Code available at (may need to be downloaded):</a:t>
            </a:r>
          </a:p>
          <a:p>
            <a:pPr marL="0" indent="0">
              <a:lnSpc>
                <a:spcPct val="100000"/>
              </a:lnSpc>
              <a:spcBef>
                <a:spcPts val="1400"/>
              </a:spcBef>
              <a:buNone/>
            </a:pPr>
            <a:r>
              <a:rPr lang="en-US" sz="4500" dirty="0">
                <a:solidFill>
                  <a:schemeClr val="accent3">
                    <a:lumMod val="25000"/>
                  </a:schemeClr>
                </a:solidFill>
                <a:latin typeface="Abadi" panose="020B0604020104020204" pitchFamily="34" charset="0"/>
                <a:hlinkClick r:id="rId3"/>
              </a:rPr>
              <a:t>https://github.com/Andre-Roussel/IBM-Skills-Build-DataScience-Capstone/blob/main/SpaceX-Machine-Learning-Prediction-Part-5-v1.ipynb</a:t>
            </a:r>
            <a:endParaRPr lang="en-US" sz="45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45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2488A44D-9189-F295-07BA-3D885B339570}"/>
              </a:ext>
            </a:extLst>
          </p:cNvPr>
          <p:cNvGraphicFramePr/>
          <p:nvPr>
            <p:extLst>
              <p:ext uri="{D42A27DB-BD31-4B8C-83A1-F6EECF244321}">
                <p14:modId xmlns:p14="http://schemas.microsoft.com/office/powerpoint/2010/main" val="4096008602"/>
              </p:ext>
            </p:extLst>
          </p:nvPr>
        </p:nvGraphicFramePr>
        <p:xfrm>
          <a:off x="4470400" y="1275645"/>
          <a:ext cx="7721600" cy="53170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8000" dirty="0">
                <a:solidFill>
                  <a:schemeClr val="accent3">
                    <a:lumMod val="25000"/>
                  </a:schemeClr>
                </a:solidFill>
                <a:latin typeface="Abadi" panose="020B0604020104020204" pitchFamily="34" charset="0"/>
              </a:rPr>
              <a:t>The next  section, the following topics are going to be explored</a:t>
            </a:r>
          </a:p>
          <a:p>
            <a:pPr>
              <a:lnSpc>
                <a:spcPct val="100000"/>
              </a:lnSpc>
              <a:spcBef>
                <a:spcPts val="1400"/>
              </a:spcBef>
            </a:pPr>
            <a:endParaRPr lang="en-US" sz="8000" dirty="0">
              <a:solidFill>
                <a:schemeClr val="accent3">
                  <a:lumMod val="25000"/>
                </a:schemeClr>
              </a:solidFill>
              <a:latin typeface="Abadi" panose="020B0604020104020204" pitchFamily="34" charset="0"/>
            </a:endParaRPr>
          </a:p>
          <a:p>
            <a:pPr>
              <a:lnSpc>
                <a:spcPct val="100000"/>
              </a:lnSpc>
              <a:spcBef>
                <a:spcPts val="1400"/>
              </a:spcBef>
            </a:pPr>
            <a:r>
              <a:rPr lang="en-US" sz="80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80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80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EEF247C4-4D50-E674-955C-82B322786054}"/>
              </a:ext>
            </a:extLst>
          </p:cNvPr>
          <p:cNvPicPr>
            <a:picLocks noChangeAspect="1"/>
          </p:cNvPicPr>
          <p:nvPr/>
        </p:nvPicPr>
        <p:blipFill>
          <a:blip r:embed="rId3"/>
          <a:stretch>
            <a:fillRect/>
          </a:stretch>
        </p:blipFill>
        <p:spPr>
          <a:xfrm>
            <a:off x="367014" y="1382315"/>
            <a:ext cx="11457972" cy="481264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CC53061-4B21-9E2D-5DA2-DA5063BFF569}"/>
              </a:ext>
            </a:extLst>
          </p:cNvPr>
          <p:cNvPicPr>
            <a:picLocks noChangeAspect="1"/>
          </p:cNvPicPr>
          <p:nvPr/>
        </p:nvPicPr>
        <p:blipFill>
          <a:blip r:embed="rId3"/>
          <a:stretch>
            <a:fillRect/>
          </a:stretch>
        </p:blipFill>
        <p:spPr>
          <a:xfrm>
            <a:off x="608462" y="1601925"/>
            <a:ext cx="10849510" cy="438221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6CD222A-1F3F-EE55-D681-845D0A66AD70}"/>
              </a:ext>
            </a:extLst>
          </p:cNvPr>
          <p:cNvPicPr>
            <a:picLocks noChangeAspect="1"/>
          </p:cNvPicPr>
          <p:nvPr/>
        </p:nvPicPr>
        <p:blipFill>
          <a:blip r:embed="rId3"/>
          <a:stretch>
            <a:fillRect/>
          </a:stretch>
        </p:blipFill>
        <p:spPr>
          <a:xfrm>
            <a:off x="734028" y="1356189"/>
            <a:ext cx="8415999" cy="5297450"/>
          </a:xfrm>
          <a:prstGeom prst="rect">
            <a:avLst/>
          </a:prstGeom>
        </p:spPr>
      </p:pic>
      <p:pic>
        <p:nvPicPr>
          <p:cNvPr id="7" name="Picture 6">
            <a:extLst>
              <a:ext uri="{FF2B5EF4-FFF2-40B4-BE49-F238E27FC236}">
                <a16:creationId xmlns:a16="http://schemas.microsoft.com/office/drawing/2014/main" id="{8A1B1659-CA30-B484-D0A0-2D053CAE28D9}"/>
              </a:ext>
            </a:extLst>
          </p:cNvPr>
          <p:cNvPicPr>
            <a:picLocks noChangeAspect="1"/>
          </p:cNvPicPr>
          <p:nvPr/>
        </p:nvPicPr>
        <p:blipFill>
          <a:blip r:embed="rId4"/>
          <a:stretch>
            <a:fillRect/>
          </a:stretch>
        </p:blipFill>
        <p:spPr>
          <a:xfrm>
            <a:off x="6096000" y="1465488"/>
            <a:ext cx="4772888" cy="456008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8114205-58CC-A866-5F01-BA76CC3A8076}"/>
              </a:ext>
            </a:extLst>
          </p:cNvPr>
          <p:cNvPicPr>
            <a:picLocks noChangeAspect="1"/>
          </p:cNvPicPr>
          <p:nvPr/>
        </p:nvPicPr>
        <p:blipFill>
          <a:blip r:embed="rId3"/>
          <a:stretch>
            <a:fillRect/>
          </a:stretch>
        </p:blipFill>
        <p:spPr>
          <a:xfrm>
            <a:off x="376920" y="1453175"/>
            <a:ext cx="11438159" cy="430613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9E97B3D-CDB2-4029-5FF2-CF6FADE38131}"/>
              </a:ext>
            </a:extLst>
          </p:cNvPr>
          <p:cNvPicPr>
            <a:picLocks noChangeAspect="1"/>
          </p:cNvPicPr>
          <p:nvPr/>
        </p:nvPicPr>
        <p:blipFill>
          <a:blip r:embed="rId3"/>
          <a:stretch>
            <a:fillRect/>
          </a:stretch>
        </p:blipFill>
        <p:spPr>
          <a:xfrm>
            <a:off x="770011" y="1279397"/>
            <a:ext cx="10916513" cy="455447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130FAE-BE15-AAE2-7C37-CCE0C212A4E8}"/>
              </a:ext>
            </a:extLst>
          </p:cNvPr>
          <p:cNvPicPr>
            <a:picLocks noChangeAspect="1"/>
          </p:cNvPicPr>
          <p:nvPr/>
        </p:nvPicPr>
        <p:blipFill>
          <a:blip r:embed="rId3"/>
          <a:stretch>
            <a:fillRect/>
          </a:stretch>
        </p:blipFill>
        <p:spPr>
          <a:xfrm>
            <a:off x="1541124" y="1396494"/>
            <a:ext cx="8044665" cy="534226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4B3E017-AD54-3FB0-EC66-EA2A811F087E}"/>
              </a:ext>
            </a:extLst>
          </p:cNvPr>
          <p:cNvPicPr>
            <a:picLocks noChangeAspect="1"/>
          </p:cNvPicPr>
          <p:nvPr/>
        </p:nvPicPr>
        <p:blipFill>
          <a:blip r:embed="rId3"/>
          <a:stretch>
            <a:fillRect/>
          </a:stretch>
        </p:blipFill>
        <p:spPr>
          <a:xfrm>
            <a:off x="1148381" y="1581381"/>
            <a:ext cx="9895238" cy="36952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B7FA9F6-5BDC-7E16-708B-B97A7C61358A}"/>
              </a:ext>
            </a:extLst>
          </p:cNvPr>
          <p:cNvPicPr>
            <a:picLocks noChangeAspect="1"/>
          </p:cNvPicPr>
          <p:nvPr/>
        </p:nvPicPr>
        <p:blipFill>
          <a:blip r:embed="rId3"/>
          <a:stretch>
            <a:fillRect/>
          </a:stretch>
        </p:blipFill>
        <p:spPr>
          <a:xfrm>
            <a:off x="213584" y="1828800"/>
            <a:ext cx="11764832" cy="33209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0139127-820B-29EF-F622-9ACDBE660CCD}"/>
              </a:ext>
            </a:extLst>
          </p:cNvPr>
          <p:cNvPicPr>
            <a:picLocks noChangeAspect="1"/>
          </p:cNvPicPr>
          <p:nvPr/>
        </p:nvPicPr>
        <p:blipFill>
          <a:blip r:embed="rId3"/>
          <a:stretch>
            <a:fillRect/>
          </a:stretch>
        </p:blipFill>
        <p:spPr>
          <a:xfrm>
            <a:off x="1196000" y="1805190"/>
            <a:ext cx="9800000" cy="324761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929CB6A-4D5A-BB5A-3B1D-F9B1641AE5C9}"/>
              </a:ext>
            </a:extLst>
          </p:cNvPr>
          <p:cNvPicPr>
            <a:picLocks noChangeAspect="1"/>
          </p:cNvPicPr>
          <p:nvPr/>
        </p:nvPicPr>
        <p:blipFill>
          <a:blip r:embed="rId3"/>
          <a:stretch>
            <a:fillRect/>
          </a:stretch>
        </p:blipFill>
        <p:spPr>
          <a:xfrm>
            <a:off x="1100762" y="1809952"/>
            <a:ext cx="9990476" cy="323809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1D1363A-A219-1890-7234-76857BFF2E73}"/>
              </a:ext>
            </a:extLst>
          </p:cNvPr>
          <p:cNvPicPr>
            <a:picLocks noChangeAspect="1"/>
          </p:cNvPicPr>
          <p:nvPr/>
        </p:nvPicPr>
        <p:blipFill>
          <a:blip r:embed="rId3"/>
          <a:stretch>
            <a:fillRect/>
          </a:stretch>
        </p:blipFill>
        <p:spPr>
          <a:xfrm>
            <a:off x="770011" y="2049582"/>
            <a:ext cx="10515600" cy="298871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374AA5E-31B9-5F7C-4A50-652FAB94ED5C}"/>
              </a:ext>
            </a:extLst>
          </p:cNvPr>
          <p:cNvPicPr>
            <a:picLocks noChangeAspect="1"/>
          </p:cNvPicPr>
          <p:nvPr/>
        </p:nvPicPr>
        <p:blipFill>
          <a:blip r:embed="rId3"/>
          <a:stretch>
            <a:fillRect/>
          </a:stretch>
        </p:blipFill>
        <p:spPr>
          <a:xfrm>
            <a:off x="770011" y="1943046"/>
            <a:ext cx="10109771" cy="343223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82044"/>
            <a:ext cx="10202789" cy="4637306"/>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goal of this project is to predict the success of Space X Falcon 9 first-stage landings to build a business case for reusable first-stage rockets.  According to available data, he ability to reuse the first-stage reduces the price of a </a:t>
            </a:r>
            <a:r>
              <a:rPr lang="en-US" sz="2200" dirty="0" err="1">
                <a:solidFill>
                  <a:schemeClr val="accent3">
                    <a:lumMod val="25000"/>
                  </a:schemeClr>
                </a:solidFill>
                <a:latin typeface="Abadi" panose="020B0604020104020204" pitchFamily="34" charset="0"/>
              </a:rPr>
              <a:t>lauch</a:t>
            </a:r>
            <a:r>
              <a:rPr lang="en-US" sz="2200" dirty="0">
                <a:solidFill>
                  <a:schemeClr val="accent3">
                    <a:lumMod val="25000"/>
                  </a:schemeClr>
                </a:solidFill>
                <a:latin typeface="Abadi" panose="020B0604020104020204" pitchFamily="34" charset="0"/>
              </a:rPr>
              <a:t> from roughly $165 millions dollars to around $62 million dollars which is a substantial savings.</a:t>
            </a:r>
          </a:p>
          <a:p>
            <a:pPr>
              <a:lnSpc>
                <a:spcPct val="100000"/>
              </a:lnSpc>
              <a:spcBef>
                <a:spcPts val="1400"/>
              </a:spcBef>
            </a:pPr>
            <a:r>
              <a:rPr lang="en-US" sz="2200" dirty="0">
                <a:solidFill>
                  <a:schemeClr val="accent3">
                    <a:lumMod val="25000"/>
                  </a:schemeClr>
                </a:solidFill>
                <a:latin typeface="Abadi" panose="020B0604020104020204" pitchFamily="34" charset="0"/>
              </a:rPr>
              <a:t>The approach is:</a:t>
            </a:r>
          </a:p>
          <a:p>
            <a:pPr lvl="1">
              <a:lnSpc>
                <a:spcPct val="100000"/>
              </a:lnSpc>
              <a:spcBef>
                <a:spcPts val="1400"/>
              </a:spcBef>
            </a:pPr>
            <a:r>
              <a:rPr lang="en-US" sz="1800" dirty="0">
                <a:solidFill>
                  <a:schemeClr val="accent3">
                    <a:lumMod val="25000"/>
                  </a:schemeClr>
                </a:solidFill>
                <a:latin typeface="Abadi" panose="020B0604020104020204" pitchFamily="34" charset="0"/>
              </a:rPr>
              <a:t>Collect data from publicly available databases and websites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Explore and wrangle data to analyze and summarize datasets to understand their main characteristics and uncover patterns.</a:t>
            </a:r>
          </a:p>
          <a:p>
            <a:pPr lvl="1">
              <a:lnSpc>
                <a:spcPct val="100000"/>
              </a:lnSpc>
              <a:spcBef>
                <a:spcPts val="1400"/>
              </a:spcBef>
            </a:pPr>
            <a:r>
              <a:rPr lang="en-US" sz="1800" dirty="0">
                <a:solidFill>
                  <a:schemeClr val="accent3">
                    <a:lumMod val="25000"/>
                  </a:schemeClr>
                </a:solidFill>
                <a:latin typeface="Abadi" panose="020B0604020104020204" pitchFamily="34" charset="0"/>
              </a:rPr>
              <a:t>Build and compare machine learning modules to predict the success of first-stage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tools used are Python, Dash, Folium, SQL, Scikit-learn and multiple other data science libraries</a:t>
            </a:r>
          </a:p>
          <a:p>
            <a:pPr>
              <a:lnSpc>
                <a:spcPct val="100000"/>
              </a:lnSpc>
              <a:spcBef>
                <a:spcPts val="1400"/>
              </a:spcBef>
            </a:pPr>
            <a:r>
              <a:rPr lang="en-US" sz="2200" dirty="0">
                <a:solidFill>
                  <a:schemeClr val="accent3">
                    <a:lumMod val="25000"/>
                  </a:schemeClr>
                </a:solidFill>
                <a:latin typeface="Abadi" panose="020B0604020104020204" pitchFamily="34" charset="0"/>
              </a:rPr>
              <a:t>From multiple models, the decision tree shows the most promise with a prediction accuracy on the testing data of 88% </a:t>
            </a:r>
            <a:r>
              <a:rPr lang="en-US" sz="1300" i="1" dirty="0">
                <a:solidFill>
                  <a:schemeClr val="accent3">
                    <a:lumMod val="25000"/>
                  </a:schemeClr>
                </a:solidFill>
                <a:latin typeface="Abadi" panose="020B0604020104020204" pitchFamily="34" charset="0"/>
              </a:rPr>
              <a:t>(the decision tree parameters where adjusted due to an issue with the auto criterion in </a:t>
            </a:r>
            <a:r>
              <a:rPr lang="en-US" sz="1300" i="1" dirty="0" err="1">
                <a:solidFill>
                  <a:schemeClr val="accent3">
                    <a:lumMod val="25000"/>
                  </a:schemeClr>
                </a:solidFill>
                <a:latin typeface="Abadi" panose="020B0604020104020204" pitchFamily="34" charset="0"/>
              </a:rPr>
              <a:t>max_features</a:t>
            </a:r>
            <a:r>
              <a:rPr lang="en-US" sz="1300" i="1" dirty="0">
                <a:solidFill>
                  <a:schemeClr val="accent3">
                    <a:lumMod val="25000"/>
                  </a:schemeClr>
                </a:solidFill>
                <a:latin typeface="Abadi" panose="020B0604020104020204" pitchFamily="34" charset="0"/>
              </a:rPr>
              <a:t> parameter)</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CA36B42-D4D9-B5AE-0489-3F02A93A4B6C}"/>
              </a:ext>
            </a:extLst>
          </p:cNvPr>
          <p:cNvPicPr>
            <a:picLocks noChangeAspect="1"/>
          </p:cNvPicPr>
          <p:nvPr/>
        </p:nvPicPr>
        <p:blipFill>
          <a:blip r:embed="rId3"/>
          <a:stretch>
            <a:fillRect/>
          </a:stretch>
        </p:blipFill>
        <p:spPr>
          <a:xfrm>
            <a:off x="994881" y="1680804"/>
            <a:ext cx="10202238" cy="396061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28B1312-6253-86F6-0598-716A953E75D4}"/>
              </a:ext>
            </a:extLst>
          </p:cNvPr>
          <p:cNvPicPr>
            <a:picLocks noChangeAspect="1"/>
          </p:cNvPicPr>
          <p:nvPr/>
        </p:nvPicPr>
        <p:blipFill>
          <a:blip r:embed="rId3"/>
          <a:stretch>
            <a:fillRect/>
          </a:stretch>
        </p:blipFill>
        <p:spPr>
          <a:xfrm>
            <a:off x="688369" y="1610076"/>
            <a:ext cx="10376899" cy="440906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A64D257-B3BD-3702-F4F7-57FD6234A786}"/>
              </a:ext>
            </a:extLst>
          </p:cNvPr>
          <p:cNvPicPr>
            <a:picLocks noChangeAspect="1"/>
          </p:cNvPicPr>
          <p:nvPr/>
        </p:nvPicPr>
        <p:blipFill>
          <a:blip r:embed="rId3"/>
          <a:stretch>
            <a:fillRect/>
          </a:stretch>
        </p:blipFill>
        <p:spPr>
          <a:xfrm>
            <a:off x="549117" y="1996909"/>
            <a:ext cx="10736494" cy="33133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03E35D4-B326-F7BF-4004-F9D40D00715F}"/>
              </a:ext>
            </a:extLst>
          </p:cNvPr>
          <p:cNvPicPr>
            <a:picLocks noChangeAspect="1"/>
          </p:cNvPicPr>
          <p:nvPr/>
        </p:nvPicPr>
        <p:blipFill>
          <a:blip r:embed="rId3"/>
          <a:stretch>
            <a:fillRect/>
          </a:stretch>
        </p:blipFill>
        <p:spPr>
          <a:xfrm>
            <a:off x="1332449" y="1394400"/>
            <a:ext cx="9013628" cy="520103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5694273"/>
            <a:ext cx="9745589" cy="1250154"/>
          </a:xfrm>
          <a:prstGeom prst="rect">
            <a:avLst/>
          </a:prstGeom>
        </p:spPr>
        <p:txBody>
          <a:bodyPr lIns="91440" tIns="45720" rIns="91440" bIns="45720" anchor="t">
            <a:normAutofit/>
          </a:bodyPr>
          <a:lstStyle/>
          <a:p>
            <a:pPr marL="0" indent="0">
              <a:buNone/>
            </a:pPr>
            <a:r>
              <a:rPr lang="en-US" dirty="0"/>
              <a:t>The first thing that we notice is that the launch sites are </a:t>
            </a:r>
            <a:r>
              <a:rPr lang="en-US" dirty="0" err="1"/>
              <a:t>are</a:t>
            </a:r>
            <a:r>
              <a:rPr lang="en-US" dirty="0"/>
              <a:t> as south as possible in the US, very flat areas, close to the sea and with low population and traffic.</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 including Huston NASA site</a:t>
            </a:r>
          </a:p>
        </p:txBody>
      </p:sp>
      <p:pic>
        <p:nvPicPr>
          <p:cNvPr id="6" name="Picture 5">
            <a:extLst>
              <a:ext uri="{FF2B5EF4-FFF2-40B4-BE49-F238E27FC236}">
                <a16:creationId xmlns:a16="http://schemas.microsoft.com/office/drawing/2014/main" id="{DFB08DEC-2D9B-35E0-4515-CEF05AE9842B}"/>
              </a:ext>
            </a:extLst>
          </p:cNvPr>
          <p:cNvPicPr>
            <a:picLocks noChangeAspect="1"/>
          </p:cNvPicPr>
          <p:nvPr/>
        </p:nvPicPr>
        <p:blipFill>
          <a:blip r:embed="rId3"/>
          <a:stretch>
            <a:fillRect/>
          </a:stretch>
        </p:blipFill>
        <p:spPr>
          <a:xfrm>
            <a:off x="1334170" y="1358639"/>
            <a:ext cx="9523659" cy="414072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96042" y="5606515"/>
            <a:ext cx="7058897" cy="106141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most used site it Cap Canaveral.  It also has the most successful launch outcomes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outcomes of all 4 sites.</a:t>
            </a:r>
          </a:p>
        </p:txBody>
      </p:sp>
      <p:pic>
        <p:nvPicPr>
          <p:cNvPr id="4" name="Picture 3">
            <a:extLst>
              <a:ext uri="{FF2B5EF4-FFF2-40B4-BE49-F238E27FC236}">
                <a16:creationId xmlns:a16="http://schemas.microsoft.com/office/drawing/2014/main" id="{D474CDB0-5802-E009-C4E5-DE146054E7F2}"/>
              </a:ext>
            </a:extLst>
          </p:cNvPr>
          <p:cNvPicPr>
            <a:picLocks noChangeAspect="1"/>
          </p:cNvPicPr>
          <p:nvPr/>
        </p:nvPicPr>
        <p:blipFill>
          <a:blip r:embed="rId3"/>
          <a:stretch>
            <a:fillRect/>
          </a:stretch>
        </p:blipFill>
        <p:spPr>
          <a:xfrm>
            <a:off x="5272531" y="2638584"/>
            <a:ext cx="3613603" cy="2531481"/>
          </a:xfrm>
          <a:prstGeom prst="rect">
            <a:avLst/>
          </a:prstGeom>
        </p:spPr>
      </p:pic>
      <p:pic>
        <p:nvPicPr>
          <p:cNvPr id="7" name="Picture 6">
            <a:extLst>
              <a:ext uri="{FF2B5EF4-FFF2-40B4-BE49-F238E27FC236}">
                <a16:creationId xmlns:a16="http://schemas.microsoft.com/office/drawing/2014/main" id="{3A78ABC0-67C7-E126-7CE3-D5DDDE072F52}"/>
              </a:ext>
            </a:extLst>
          </p:cNvPr>
          <p:cNvPicPr>
            <a:picLocks noChangeAspect="1"/>
          </p:cNvPicPr>
          <p:nvPr/>
        </p:nvPicPr>
        <p:blipFill>
          <a:blip r:embed="rId4"/>
          <a:stretch>
            <a:fillRect/>
          </a:stretch>
        </p:blipFill>
        <p:spPr>
          <a:xfrm>
            <a:off x="8469018" y="1336772"/>
            <a:ext cx="3677537" cy="2531480"/>
          </a:xfrm>
          <a:prstGeom prst="rect">
            <a:avLst/>
          </a:prstGeom>
        </p:spPr>
      </p:pic>
      <p:pic>
        <p:nvPicPr>
          <p:cNvPr id="10" name="Picture 9">
            <a:extLst>
              <a:ext uri="{FF2B5EF4-FFF2-40B4-BE49-F238E27FC236}">
                <a16:creationId xmlns:a16="http://schemas.microsoft.com/office/drawing/2014/main" id="{B9D8C1EE-E47C-A583-62A2-54FEC5A29E0A}"/>
              </a:ext>
            </a:extLst>
          </p:cNvPr>
          <p:cNvPicPr>
            <a:picLocks noChangeAspect="1"/>
          </p:cNvPicPr>
          <p:nvPr/>
        </p:nvPicPr>
        <p:blipFill>
          <a:blip r:embed="rId5"/>
          <a:stretch>
            <a:fillRect/>
          </a:stretch>
        </p:blipFill>
        <p:spPr>
          <a:xfrm>
            <a:off x="8415812" y="3955439"/>
            <a:ext cx="3613603" cy="2249739"/>
          </a:xfrm>
          <a:prstGeom prst="rect">
            <a:avLst/>
          </a:prstGeom>
        </p:spPr>
      </p:pic>
      <p:pic>
        <p:nvPicPr>
          <p:cNvPr id="12" name="Picture 11">
            <a:extLst>
              <a:ext uri="{FF2B5EF4-FFF2-40B4-BE49-F238E27FC236}">
                <a16:creationId xmlns:a16="http://schemas.microsoft.com/office/drawing/2014/main" id="{5148A446-E0A3-07E4-ED0B-02CC6A14F8AC}"/>
              </a:ext>
            </a:extLst>
          </p:cNvPr>
          <p:cNvPicPr>
            <a:picLocks noChangeAspect="1"/>
          </p:cNvPicPr>
          <p:nvPr/>
        </p:nvPicPr>
        <p:blipFill>
          <a:blip r:embed="rId6"/>
          <a:stretch>
            <a:fillRect/>
          </a:stretch>
        </p:blipFill>
        <p:spPr>
          <a:xfrm>
            <a:off x="770011" y="2635513"/>
            <a:ext cx="3752819" cy="2639851"/>
          </a:xfrm>
          <a:prstGeom prst="rect">
            <a:avLst/>
          </a:prstGeom>
        </p:spPr>
      </p:pic>
      <p:sp>
        <p:nvSpPr>
          <p:cNvPr id="13" name="TextBox 12">
            <a:extLst>
              <a:ext uri="{FF2B5EF4-FFF2-40B4-BE49-F238E27FC236}">
                <a16:creationId xmlns:a16="http://schemas.microsoft.com/office/drawing/2014/main" id="{609288B3-5B87-47F0-36A7-737884AA3F16}"/>
              </a:ext>
            </a:extLst>
          </p:cNvPr>
          <p:cNvSpPr txBox="1"/>
          <p:nvPr/>
        </p:nvSpPr>
        <p:spPr>
          <a:xfrm>
            <a:off x="1561672" y="2178121"/>
            <a:ext cx="1719510" cy="369332"/>
          </a:xfrm>
          <a:prstGeom prst="rect">
            <a:avLst/>
          </a:prstGeom>
          <a:noFill/>
        </p:spPr>
        <p:txBody>
          <a:bodyPr wrap="none" rtlCol="0">
            <a:spAutoFit/>
          </a:bodyPr>
          <a:lstStyle/>
          <a:p>
            <a:r>
              <a:rPr lang="en-CA" dirty="0"/>
              <a:t>Vandenberg Site</a:t>
            </a:r>
          </a:p>
        </p:txBody>
      </p:sp>
      <p:sp>
        <p:nvSpPr>
          <p:cNvPr id="14" name="TextBox 13">
            <a:extLst>
              <a:ext uri="{FF2B5EF4-FFF2-40B4-BE49-F238E27FC236}">
                <a16:creationId xmlns:a16="http://schemas.microsoft.com/office/drawing/2014/main" id="{B4C039C0-32FD-0C65-2A74-D936E30B45D1}"/>
              </a:ext>
            </a:extLst>
          </p:cNvPr>
          <p:cNvSpPr txBox="1"/>
          <p:nvPr/>
        </p:nvSpPr>
        <p:spPr>
          <a:xfrm>
            <a:off x="5881402" y="1687935"/>
            <a:ext cx="1997598" cy="369332"/>
          </a:xfrm>
          <a:prstGeom prst="rect">
            <a:avLst/>
          </a:prstGeom>
          <a:noFill/>
        </p:spPr>
        <p:txBody>
          <a:bodyPr wrap="none" rtlCol="0">
            <a:spAutoFit/>
          </a:bodyPr>
          <a:lstStyle/>
          <a:p>
            <a:r>
              <a:rPr lang="en-CA" dirty="0"/>
              <a:t>Cap Canaveral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97086" y="5537771"/>
            <a:ext cx="9278456" cy="11609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Can be used to calculate distance to point of interest for informational, environmental or safety </a:t>
            </a:r>
            <a:r>
              <a:rPr lang="en-US" sz="2200" dirty="0" err="1">
                <a:solidFill>
                  <a:schemeClr val="accent3">
                    <a:lumMod val="25000"/>
                  </a:schemeClr>
                </a:solidFill>
                <a:latin typeface="Abadi" panose="020B0604020104020204" pitchFamily="34" charset="0"/>
              </a:rPr>
              <a:t>pruposes</a:t>
            </a:r>
            <a:r>
              <a:rPr lang="en-US" sz="2200" dirty="0">
                <a:solidFill>
                  <a:schemeClr val="accent3">
                    <a:lumMod val="25000"/>
                  </a:schemeClr>
                </a:solidFill>
                <a:latin typeface="Abadi" panose="020B0604020104020204" pitchFamily="34" charset="0"/>
              </a:rPr>
              <a:t>.</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Vandenberg Launch Site to Sea</a:t>
            </a:r>
          </a:p>
        </p:txBody>
      </p:sp>
      <p:pic>
        <p:nvPicPr>
          <p:cNvPr id="4" name="Picture 3">
            <a:extLst>
              <a:ext uri="{FF2B5EF4-FFF2-40B4-BE49-F238E27FC236}">
                <a16:creationId xmlns:a16="http://schemas.microsoft.com/office/drawing/2014/main" id="{39E2EE38-8AD2-09F3-429D-B3BFB45C3954}"/>
              </a:ext>
            </a:extLst>
          </p:cNvPr>
          <p:cNvPicPr>
            <a:picLocks noChangeAspect="1"/>
          </p:cNvPicPr>
          <p:nvPr/>
        </p:nvPicPr>
        <p:blipFill>
          <a:blip r:embed="rId3"/>
          <a:stretch>
            <a:fillRect/>
          </a:stretch>
        </p:blipFill>
        <p:spPr>
          <a:xfrm>
            <a:off x="1017098" y="1486663"/>
            <a:ext cx="9465471" cy="388467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1102" y="1777429"/>
            <a:ext cx="3786026" cy="1502221"/>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conclusion from this is that it is a very expensive undertaking as only 57.1% of the outcomes are </a:t>
            </a:r>
            <a:r>
              <a:rPr lang="en-US" sz="2200" dirty="0" err="1">
                <a:solidFill>
                  <a:schemeClr val="accent3">
                    <a:lumMod val="25000"/>
                  </a:schemeClr>
                </a:solidFill>
                <a:latin typeface="Abadi"/>
              </a:rPr>
              <a:t>succesful</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 and Failure for All Sites</a:t>
            </a:r>
          </a:p>
        </p:txBody>
      </p:sp>
      <p:pic>
        <p:nvPicPr>
          <p:cNvPr id="4" name="Picture 3">
            <a:extLst>
              <a:ext uri="{FF2B5EF4-FFF2-40B4-BE49-F238E27FC236}">
                <a16:creationId xmlns:a16="http://schemas.microsoft.com/office/drawing/2014/main" id="{4D9FBF40-D46C-1AF2-E338-C85912C6F617}"/>
              </a:ext>
            </a:extLst>
          </p:cNvPr>
          <p:cNvPicPr>
            <a:picLocks noChangeAspect="1"/>
          </p:cNvPicPr>
          <p:nvPr/>
        </p:nvPicPr>
        <p:blipFill>
          <a:blip r:embed="rId3"/>
          <a:stretch>
            <a:fillRect/>
          </a:stretch>
        </p:blipFill>
        <p:spPr>
          <a:xfrm>
            <a:off x="734028" y="1483501"/>
            <a:ext cx="6436891" cy="46869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10246332" cy="4747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Background</a:t>
            </a:r>
          </a:p>
          <a:p>
            <a:pPr>
              <a:spcBef>
                <a:spcPts val="1400"/>
              </a:spcBef>
            </a:pPr>
            <a:r>
              <a:rPr lang="en-US" sz="2200" dirty="0">
                <a:solidFill>
                  <a:schemeClr val="accent3">
                    <a:lumMod val="25000"/>
                  </a:schemeClr>
                </a:solidFill>
                <a:latin typeface="Abadi" panose="020B0604020104020204" pitchFamily="34" charset="0"/>
              </a:rPr>
              <a:t>SpaceX launches are significantly cheaper due to reusability.</a:t>
            </a:r>
          </a:p>
          <a:p>
            <a:pPr>
              <a:spcBef>
                <a:spcPts val="1400"/>
              </a:spcBef>
            </a:pPr>
            <a:r>
              <a:rPr lang="en-US" sz="2200" dirty="0">
                <a:solidFill>
                  <a:schemeClr val="accent3">
                    <a:lumMod val="25000"/>
                  </a:schemeClr>
                </a:solidFill>
                <a:latin typeface="Abadi" panose="020B0604020104020204" pitchFamily="34" charset="0"/>
              </a:rPr>
              <a:t>Predicting landing success helps understand launch economics.</a:t>
            </a:r>
          </a:p>
          <a:p>
            <a:pPr>
              <a:spcBef>
                <a:spcPts val="1400"/>
              </a:spcBef>
            </a:pPr>
            <a:r>
              <a:rPr lang="en-US" sz="2200" dirty="0">
                <a:solidFill>
                  <a:schemeClr val="accent3">
                    <a:lumMod val="25000"/>
                  </a:schemeClr>
                </a:solidFill>
                <a:latin typeface="Abadi" panose="020B0604020104020204" pitchFamily="34" charset="0"/>
              </a:rPr>
              <a:t>Project explores this using real launch data from various sources.</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 Statement</a:t>
            </a:r>
          </a:p>
          <a:p>
            <a:pPr marL="0" indent="0">
              <a:spcBef>
                <a:spcPts val="1400"/>
              </a:spcBef>
              <a:buNone/>
            </a:pPr>
            <a:r>
              <a:rPr lang="en-US" sz="2200" dirty="0">
                <a:solidFill>
                  <a:schemeClr val="accent3">
                    <a:lumMod val="25000"/>
                  </a:schemeClr>
                </a:solidFill>
                <a:latin typeface="Abadi" panose="020B0604020104020204" pitchFamily="34" charset="0"/>
              </a:rPr>
              <a:t>• Can we accurately predict whether a Falcon 9 first-stage will land successfully?</a:t>
            </a:r>
          </a:p>
          <a:p>
            <a:pPr marL="0" indent="0">
              <a:spcBef>
                <a:spcPts val="1400"/>
              </a:spcBef>
              <a:buNone/>
            </a:pPr>
            <a:r>
              <a:rPr lang="en-US" sz="2200" dirty="0">
                <a:solidFill>
                  <a:schemeClr val="accent3">
                    <a:lumMod val="25000"/>
                  </a:schemeClr>
                </a:solidFill>
                <a:latin typeface="Abadi" panose="020B0604020104020204" pitchFamily="34" charset="0"/>
              </a:rPr>
              <a:t>• Binary classification problem: 0 = Failure, 1 = Success.</a:t>
            </a:r>
          </a:p>
          <a:p>
            <a:pPr marL="0" indent="0">
              <a:spcBef>
                <a:spcPts val="1400"/>
              </a:spcBef>
              <a:buNone/>
            </a:pPr>
            <a:r>
              <a:rPr lang="en-US" sz="2200" dirty="0">
                <a:solidFill>
                  <a:schemeClr val="accent3">
                    <a:lumMod val="25000"/>
                  </a:schemeClr>
                </a:solidFill>
                <a:latin typeface="Abadi" panose="020B0604020104020204" pitchFamily="34" charset="0"/>
              </a:rPr>
              <a:t>• Focus on identifying key features affecting landing outcome.</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50121" y="1825625"/>
            <a:ext cx="45354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with the best outcome is KSC LC-39A.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the best outcome</a:t>
            </a:r>
          </a:p>
        </p:txBody>
      </p:sp>
      <p:pic>
        <p:nvPicPr>
          <p:cNvPr id="4" name="Picture 3">
            <a:extLst>
              <a:ext uri="{FF2B5EF4-FFF2-40B4-BE49-F238E27FC236}">
                <a16:creationId xmlns:a16="http://schemas.microsoft.com/office/drawing/2014/main" id="{B626688E-EDE6-94B9-3BBF-4B3C7EF490B4}"/>
              </a:ext>
            </a:extLst>
          </p:cNvPr>
          <p:cNvPicPr>
            <a:picLocks noChangeAspect="1"/>
          </p:cNvPicPr>
          <p:nvPr/>
        </p:nvPicPr>
        <p:blipFill>
          <a:blip r:embed="rId3"/>
          <a:stretch>
            <a:fillRect/>
          </a:stretch>
        </p:blipFill>
        <p:spPr>
          <a:xfrm>
            <a:off x="770011" y="1551397"/>
            <a:ext cx="5499595" cy="424836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04233" y="1825625"/>
            <a:ext cx="428043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Outcomes for all sites for Payloads between 2500 and 7500 kg.  Not very successful is 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Outcomes for all site for selected payload.</a:t>
            </a:r>
          </a:p>
        </p:txBody>
      </p:sp>
      <p:pic>
        <p:nvPicPr>
          <p:cNvPr id="4" name="Picture 3">
            <a:extLst>
              <a:ext uri="{FF2B5EF4-FFF2-40B4-BE49-F238E27FC236}">
                <a16:creationId xmlns:a16="http://schemas.microsoft.com/office/drawing/2014/main" id="{9DAE2C4D-A335-BAF1-8E14-3CD517A01046}"/>
              </a:ext>
            </a:extLst>
          </p:cNvPr>
          <p:cNvPicPr>
            <a:picLocks noChangeAspect="1"/>
          </p:cNvPicPr>
          <p:nvPr/>
        </p:nvPicPr>
        <p:blipFill>
          <a:blip r:embed="rId3"/>
          <a:stretch>
            <a:fillRect/>
          </a:stretch>
        </p:blipFill>
        <p:spPr>
          <a:xfrm>
            <a:off x="518714" y="1825625"/>
            <a:ext cx="6192033" cy="386920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FE4FF65-B3B0-105C-BC23-A4230B005B0F}"/>
              </a:ext>
            </a:extLst>
          </p:cNvPr>
          <p:cNvPicPr>
            <a:picLocks noChangeAspect="1"/>
          </p:cNvPicPr>
          <p:nvPr/>
        </p:nvPicPr>
        <p:blipFill>
          <a:blip r:embed="rId3"/>
          <a:stretch>
            <a:fillRect/>
          </a:stretch>
        </p:blipFill>
        <p:spPr>
          <a:xfrm>
            <a:off x="410172" y="1664449"/>
            <a:ext cx="7163682" cy="4361124"/>
          </a:xfrm>
          <a:prstGeom prst="rect">
            <a:avLst/>
          </a:prstGeom>
        </p:spPr>
      </p:pic>
      <p:sp>
        <p:nvSpPr>
          <p:cNvPr id="6" name="TextBox 5">
            <a:extLst>
              <a:ext uri="{FF2B5EF4-FFF2-40B4-BE49-F238E27FC236}">
                <a16:creationId xmlns:a16="http://schemas.microsoft.com/office/drawing/2014/main" id="{E95032EA-49FA-A389-F1E7-6410CF118F79}"/>
              </a:ext>
            </a:extLst>
          </p:cNvPr>
          <p:cNvSpPr txBox="1"/>
          <p:nvPr/>
        </p:nvSpPr>
        <p:spPr>
          <a:xfrm>
            <a:off x="8137134" y="2188395"/>
            <a:ext cx="3801438" cy="1477328"/>
          </a:xfrm>
          <a:prstGeom prst="rect">
            <a:avLst/>
          </a:prstGeom>
          <a:noFill/>
        </p:spPr>
        <p:txBody>
          <a:bodyPr wrap="square" rtlCol="0">
            <a:spAutoFit/>
          </a:bodyPr>
          <a:lstStyle/>
          <a:p>
            <a:r>
              <a:rPr lang="en-CA" dirty="0"/>
              <a:t>The decision tree with the Log2, sqrt and none has the highest training accuracy but the lowest score on the test data.  All other models have the same score for the test data.</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19299" y="2057400"/>
            <a:ext cx="446925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Logistic Regression, SVM and KNN models essentially perform all the same on the testing data by correctly predicting the non successful launches and by mis predicting 3 successful landing when the where actually no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1F41316-3701-00B6-5103-E774CE5CA15A}"/>
              </a:ext>
            </a:extLst>
          </p:cNvPr>
          <p:cNvPicPr>
            <a:picLocks noChangeAspect="1"/>
          </p:cNvPicPr>
          <p:nvPr/>
        </p:nvPicPr>
        <p:blipFill>
          <a:blip r:embed="rId3"/>
          <a:stretch>
            <a:fillRect/>
          </a:stretch>
        </p:blipFill>
        <p:spPr>
          <a:xfrm>
            <a:off x="734028" y="1577954"/>
            <a:ext cx="5104762" cy="44476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77104"/>
            <a:ext cx="5075985" cy="4351338"/>
          </a:xfrm>
          <a:prstGeom prst="rect">
            <a:avLst/>
          </a:prstGeom>
        </p:spPr>
        <p:txBody>
          <a:bodyPr>
            <a:noAutofit/>
          </a:bodyPr>
          <a:lstStyle/>
          <a:p>
            <a:pPr>
              <a:lnSpc>
                <a:spcPct val="115000"/>
              </a:lnSpc>
              <a:spcBef>
                <a:spcPts val="2400"/>
              </a:spcBef>
              <a:buNone/>
            </a:pPr>
            <a:r>
              <a:rPr lang="en-US" sz="1600" b="1" kern="0" dirty="0">
                <a:solidFill>
                  <a:srgbClr val="365F91"/>
                </a:solidFill>
                <a:effectLst/>
                <a:latin typeface="Abadi" panose="020B0604020104020204" pitchFamily="34" charset="0"/>
                <a:ea typeface="MS Gothic" panose="020B0609070205080204" pitchFamily="49" charset="-128"/>
                <a:cs typeface="Times New Roman" panose="02020603050405020304" pitchFamily="18" charset="0"/>
              </a:rPr>
              <a:t>Overall Project Results</a:t>
            </a:r>
            <a:endParaRPr lang="en-CA" sz="1600" b="1" kern="0" dirty="0">
              <a:solidFill>
                <a:srgbClr val="365F91"/>
              </a:solidFill>
              <a:effectLst/>
              <a:latin typeface="Abadi" panose="020B0604020104020204" pitchFamily="34" charset="0"/>
              <a:ea typeface="MS Gothic" panose="020B0609070205080204" pitchFamily="49" charset="-128"/>
              <a:cs typeface="Times New Roman" panose="02020603050405020304" pitchFamily="18" charset="0"/>
            </a:endParaRPr>
          </a:p>
          <a:p>
            <a:pPr marL="342900" lvl="0" indent="-342900">
              <a:lnSpc>
                <a:spcPct val="115000"/>
              </a:lnSpc>
              <a:buFont typeface="Symbol" panose="05050102010706020507" pitchFamily="18" charset="2"/>
              <a:buChar char=""/>
              <a:tabLst>
                <a:tab pos="228600" algn="l"/>
              </a:tabLst>
            </a:pPr>
            <a:r>
              <a:rPr lang="en-US" sz="1600" dirty="0">
                <a:effectLst/>
                <a:latin typeface="Abadi" panose="020B0604020104020204" pitchFamily="34" charset="0"/>
                <a:ea typeface="MS Mincho" panose="02020609040205080304" pitchFamily="49" charset="-128"/>
                <a:cs typeface="Times New Roman" panose="02020603050405020304" pitchFamily="18" charset="0"/>
              </a:rPr>
              <a:t>Achieved 83% score on testing data for </a:t>
            </a:r>
            <a:r>
              <a:rPr lang="en-US" sz="1600" dirty="0" err="1">
                <a:effectLst/>
                <a:latin typeface="Abadi" panose="020B0604020104020204" pitchFamily="34" charset="0"/>
                <a:ea typeface="MS Mincho" panose="02020609040205080304" pitchFamily="49" charset="-128"/>
                <a:cs typeface="Times New Roman" panose="02020603050405020304" pitchFamily="18" charset="0"/>
              </a:rPr>
              <a:t>LogReg</a:t>
            </a:r>
            <a:r>
              <a:rPr lang="en-US" sz="1600" dirty="0">
                <a:effectLst/>
                <a:latin typeface="Abadi" panose="020B0604020104020204" pitchFamily="34" charset="0"/>
                <a:ea typeface="MS Mincho" panose="02020609040205080304" pitchFamily="49" charset="-128"/>
                <a:cs typeface="Times New Roman" panose="02020603050405020304" pitchFamily="18" charset="0"/>
              </a:rPr>
              <a:t>, SVM and KNN model and only 77% on Tree classifier model.</a:t>
            </a:r>
            <a:endParaRPr lang="en-CA" sz="1600" dirty="0">
              <a:effectLst/>
              <a:latin typeface="Abadi" panose="020B0604020104020204" pitchFamily="34" charset="0"/>
              <a:ea typeface="MS Mincho" panose="02020609040205080304" pitchFamily="49" charset="-128"/>
              <a:cs typeface="Times New Roman" panose="02020603050405020304" pitchFamily="18" charset="0"/>
            </a:endParaRPr>
          </a:p>
          <a:p>
            <a:pPr marL="342900" lvl="0" indent="-342900">
              <a:lnSpc>
                <a:spcPct val="115000"/>
              </a:lnSpc>
              <a:buFont typeface="Symbol" panose="05050102010706020507" pitchFamily="18" charset="2"/>
              <a:buChar char=""/>
              <a:tabLst>
                <a:tab pos="228600" algn="l"/>
              </a:tabLst>
            </a:pPr>
            <a:r>
              <a:rPr lang="en-US" sz="1600" dirty="0">
                <a:effectLst/>
                <a:latin typeface="Abadi" panose="020B0604020104020204" pitchFamily="34" charset="0"/>
                <a:ea typeface="MS Mincho" panose="02020609040205080304" pitchFamily="49" charset="-128"/>
                <a:cs typeface="Times New Roman" panose="02020603050405020304" pitchFamily="18" charset="0"/>
              </a:rPr>
              <a:t>Identified payload mass and site as top predictors.</a:t>
            </a:r>
            <a:endParaRPr lang="en-CA" sz="1600" dirty="0">
              <a:effectLst/>
              <a:latin typeface="Abadi" panose="020B060402010402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228600" algn="l"/>
              </a:tabLst>
            </a:pPr>
            <a:r>
              <a:rPr lang="en-US" sz="1600" dirty="0">
                <a:effectLst/>
                <a:latin typeface="Abadi" panose="020B0604020104020204" pitchFamily="34" charset="0"/>
                <a:ea typeface="MS Mincho" panose="02020609040205080304" pitchFamily="49" charset="-128"/>
                <a:cs typeface="Times New Roman" panose="02020603050405020304" pitchFamily="18" charset="0"/>
              </a:rPr>
              <a:t>Interactive dashboards and geospatial analysis enriched insights.</a:t>
            </a:r>
            <a:endParaRPr lang="en-CA" sz="1600" dirty="0">
              <a:effectLst/>
              <a:latin typeface="Abadi" panose="020B0604020104020204" pitchFamily="34" charset="0"/>
              <a:ea typeface="MS Mincho" panose="02020609040205080304" pitchFamily="49" charset="-128"/>
              <a:cs typeface="Times New Roman" panose="02020603050405020304" pitchFamily="18" charset="0"/>
            </a:endParaRPr>
          </a:p>
          <a:p>
            <a:pPr>
              <a:lnSpc>
                <a:spcPct val="115000"/>
              </a:lnSpc>
              <a:spcBef>
                <a:spcPts val="2400"/>
              </a:spcBef>
              <a:buNone/>
            </a:pPr>
            <a:r>
              <a:rPr lang="en-US" sz="1600" b="1" kern="0" dirty="0">
                <a:solidFill>
                  <a:srgbClr val="365F91"/>
                </a:solidFill>
                <a:effectLst/>
                <a:latin typeface="Abadi" panose="020B0604020104020204" pitchFamily="34" charset="0"/>
                <a:ea typeface="MS Gothic" panose="020B0609070205080204" pitchFamily="49" charset="-128"/>
                <a:cs typeface="Times New Roman" panose="02020603050405020304" pitchFamily="18" charset="0"/>
              </a:rPr>
              <a:t>Business Implications</a:t>
            </a:r>
            <a:endParaRPr lang="en-CA" sz="1600" b="1" kern="0" dirty="0">
              <a:solidFill>
                <a:srgbClr val="365F91"/>
              </a:solidFill>
              <a:effectLst/>
              <a:latin typeface="Abadi" panose="020B0604020104020204" pitchFamily="34" charset="0"/>
              <a:ea typeface="MS Gothic" panose="020B0609070205080204" pitchFamily="49" charset="-128"/>
              <a:cs typeface="Times New Roman" panose="02020603050405020304" pitchFamily="18" charset="0"/>
            </a:endParaRPr>
          </a:p>
          <a:p>
            <a:pPr marL="342900" lvl="0" indent="-342900">
              <a:lnSpc>
                <a:spcPct val="115000"/>
              </a:lnSpc>
              <a:buFont typeface="Symbol" panose="05050102010706020507" pitchFamily="18" charset="2"/>
              <a:buChar char=""/>
              <a:tabLst>
                <a:tab pos="228600" algn="l"/>
              </a:tabLst>
            </a:pPr>
            <a:r>
              <a:rPr lang="en-US" sz="1600" dirty="0">
                <a:effectLst/>
                <a:latin typeface="Abadi" panose="020B0604020104020204" pitchFamily="34" charset="0"/>
                <a:ea typeface="MS Mincho" panose="02020609040205080304" pitchFamily="49" charset="-128"/>
                <a:cs typeface="Times New Roman" panose="02020603050405020304" pitchFamily="18" charset="0"/>
              </a:rPr>
              <a:t>Predictive models help forecast cost and risk.</a:t>
            </a:r>
            <a:endParaRPr lang="en-CA" sz="1600" dirty="0">
              <a:effectLst/>
              <a:latin typeface="Abadi" panose="020B0604020104020204" pitchFamily="34" charset="0"/>
              <a:ea typeface="MS Mincho" panose="02020609040205080304" pitchFamily="49" charset="-128"/>
              <a:cs typeface="Times New Roman" panose="02020603050405020304" pitchFamily="18" charset="0"/>
            </a:endParaRPr>
          </a:p>
          <a:p>
            <a:pPr marL="342900" lvl="0" indent="-342900">
              <a:lnSpc>
                <a:spcPct val="115000"/>
              </a:lnSpc>
              <a:buFont typeface="Symbol" panose="05050102010706020507" pitchFamily="18" charset="2"/>
              <a:buChar char=""/>
              <a:tabLst>
                <a:tab pos="228600" algn="l"/>
              </a:tabLst>
            </a:pPr>
            <a:r>
              <a:rPr lang="en-US" sz="1600" dirty="0">
                <a:effectLst/>
                <a:latin typeface="Abadi" panose="020B0604020104020204" pitchFamily="34" charset="0"/>
                <a:ea typeface="MS Mincho" panose="02020609040205080304" pitchFamily="49" charset="-128"/>
                <a:cs typeface="Times New Roman" panose="02020603050405020304" pitchFamily="18" charset="0"/>
              </a:rPr>
              <a:t>Can be used by competitors or partners to benchmark performance.</a:t>
            </a:r>
            <a:endParaRPr lang="en-CA" sz="1600" dirty="0">
              <a:effectLst/>
              <a:latin typeface="Abadi" panose="020B060402010402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228600" algn="l"/>
              </a:tabLst>
            </a:pPr>
            <a:r>
              <a:rPr lang="en-US" sz="1600" dirty="0">
                <a:effectLst/>
                <a:latin typeface="Abadi" panose="020B0604020104020204" pitchFamily="34" charset="0"/>
                <a:ea typeface="MS Mincho" panose="02020609040205080304" pitchFamily="49" charset="-128"/>
                <a:cs typeface="Times New Roman" panose="02020603050405020304" pitchFamily="18" charset="0"/>
              </a:rPr>
              <a:t>Supports data-driven decision-making in aerospace logistics.</a:t>
            </a:r>
            <a:endParaRPr lang="en-CA" sz="1600" dirty="0">
              <a:effectLst/>
              <a:latin typeface="Abadi" panose="020B0604020104020204" pitchFamily="34" charset="0"/>
              <a:ea typeface="MS Mincho" panose="02020609040205080304" pitchFamily="49" charset="-128"/>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5FFB211E-7556-E0B7-5917-1A23304F5782}"/>
              </a:ext>
            </a:extLst>
          </p:cNvPr>
          <p:cNvSpPr txBox="1">
            <a:spLocks/>
          </p:cNvSpPr>
          <p:nvPr/>
        </p:nvSpPr>
        <p:spPr>
          <a:xfrm>
            <a:off x="6176779" y="1577104"/>
            <a:ext cx="5075985"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Bef>
                <a:spcPts val="2400"/>
              </a:spcBef>
              <a:buFont typeface="Arial" panose="020B0604020202020204" pitchFamily="34" charset="0"/>
              <a:buNone/>
            </a:pPr>
            <a:r>
              <a:rPr lang="en-US" sz="1600" b="1" kern="0" dirty="0">
                <a:solidFill>
                  <a:srgbClr val="365F91"/>
                </a:solidFill>
                <a:latin typeface="Abadi" panose="020B0604020104020204" pitchFamily="34" charset="0"/>
                <a:ea typeface="MS Gothic" panose="020B0609070205080204" pitchFamily="49" charset="-128"/>
                <a:cs typeface="Times New Roman" panose="02020603050405020304" pitchFamily="18" charset="0"/>
              </a:rPr>
              <a:t>Business Implications</a:t>
            </a:r>
            <a:endParaRPr lang="en-CA" sz="1600" b="1" kern="0" dirty="0">
              <a:solidFill>
                <a:srgbClr val="365F91"/>
              </a:solidFill>
              <a:latin typeface="Abadi" panose="020B0604020104020204" pitchFamily="34" charset="0"/>
              <a:ea typeface="MS Gothic" panose="020B0609070205080204" pitchFamily="49" charset="-128"/>
              <a:cs typeface="Times New Roman" panose="02020603050405020304" pitchFamily="18" charset="0"/>
            </a:endParaRPr>
          </a:p>
          <a:p>
            <a:pPr marL="342900" indent="-342900">
              <a:lnSpc>
                <a:spcPct val="115000"/>
              </a:lnSpc>
              <a:buFont typeface="Symbol" panose="05050102010706020507" pitchFamily="18" charset="2"/>
              <a:buChar char=""/>
              <a:tabLst>
                <a:tab pos="228600" algn="l"/>
              </a:tabLst>
            </a:pPr>
            <a:r>
              <a:rPr lang="en-US" sz="1600" dirty="0">
                <a:latin typeface="Abadi" panose="020B0604020104020204" pitchFamily="34" charset="0"/>
                <a:ea typeface="MS Mincho" panose="02020609040205080304" pitchFamily="49" charset="-128"/>
                <a:cs typeface="Times New Roman" panose="02020603050405020304" pitchFamily="18" charset="0"/>
              </a:rPr>
              <a:t>Predictive models help forecast cost and risk.</a:t>
            </a:r>
            <a:endParaRPr lang="en-CA" sz="1600" dirty="0">
              <a:latin typeface="Abadi" panose="020B0604020104020204" pitchFamily="34" charset="0"/>
              <a:ea typeface="MS Mincho" panose="02020609040205080304" pitchFamily="49" charset="-128"/>
              <a:cs typeface="Times New Roman" panose="02020603050405020304" pitchFamily="18" charset="0"/>
            </a:endParaRPr>
          </a:p>
          <a:p>
            <a:pPr marL="342900" indent="-342900">
              <a:lnSpc>
                <a:spcPct val="115000"/>
              </a:lnSpc>
              <a:buFont typeface="Symbol" panose="05050102010706020507" pitchFamily="18" charset="2"/>
              <a:buChar char=""/>
              <a:tabLst>
                <a:tab pos="228600" algn="l"/>
              </a:tabLst>
            </a:pPr>
            <a:r>
              <a:rPr lang="en-US" sz="1600" dirty="0">
                <a:latin typeface="Abadi" panose="020B0604020104020204" pitchFamily="34" charset="0"/>
                <a:ea typeface="MS Mincho" panose="02020609040205080304" pitchFamily="49" charset="-128"/>
                <a:cs typeface="Times New Roman" panose="02020603050405020304" pitchFamily="18" charset="0"/>
              </a:rPr>
              <a:t>Can be used by competitors or partners to benchmark performance.</a:t>
            </a:r>
            <a:endParaRPr lang="en-CA" sz="1600" dirty="0">
              <a:latin typeface="Abadi" panose="020B0604020104020204" pitchFamily="34" charset="0"/>
              <a:ea typeface="MS Mincho" panose="02020609040205080304" pitchFamily="49" charset="-128"/>
              <a:cs typeface="Times New Roman" panose="02020603050405020304" pitchFamily="18" charset="0"/>
            </a:endParaRPr>
          </a:p>
          <a:p>
            <a:pPr marL="342900" indent="-342900">
              <a:lnSpc>
                <a:spcPct val="115000"/>
              </a:lnSpc>
              <a:spcAft>
                <a:spcPts val="1000"/>
              </a:spcAft>
              <a:buFont typeface="Symbol" panose="05050102010706020507" pitchFamily="18" charset="2"/>
              <a:buChar char=""/>
              <a:tabLst>
                <a:tab pos="228600" algn="l"/>
              </a:tabLst>
            </a:pPr>
            <a:r>
              <a:rPr lang="en-US" sz="1600" dirty="0">
                <a:latin typeface="Abadi" panose="020B0604020104020204" pitchFamily="34" charset="0"/>
                <a:ea typeface="MS Mincho" panose="02020609040205080304" pitchFamily="49" charset="-128"/>
                <a:cs typeface="Times New Roman" panose="02020603050405020304" pitchFamily="18" charset="0"/>
              </a:rPr>
              <a:t>Supports data-driven decision-making in aerospace logistics.</a:t>
            </a:r>
            <a:endParaRPr lang="en-CA" sz="1600" dirty="0">
              <a:latin typeface="Abadi" panose="020B0604020104020204" pitchFamily="34" charset="0"/>
              <a:ea typeface="MS Mincho" panose="02020609040205080304" pitchFamily="49" charset="-128"/>
              <a:cs typeface="Times New Roman" panose="02020603050405020304" pitchFamily="18" charset="0"/>
            </a:endParaRPr>
          </a:p>
          <a:p>
            <a:pPr>
              <a:lnSpc>
                <a:spcPct val="115000"/>
              </a:lnSpc>
              <a:spcBef>
                <a:spcPts val="2400"/>
              </a:spcBef>
              <a:buFont typeface="Arial" panose="020B0604020202020204" pitchFamily="34" charset="0"/>
              <a:buNone/>
            </a:pPr>
            <a:r>
              <a:rPr lang="en-US" sz="1600" b="1" kern="0" dirty="0">
                <a:solidFill>
                  <a:srgbClr val="365F91"/>
                </a:solidFill>
                <a:latin typeface="Abadi" panose="020B0604020104020204" pitchFamily="34" charset="0"/>
                <a:ea typeface="MS Gothic" panose="020B0609070205080204" pitchFamily="49" charset="-128"/>
                <a:cs typeface="Times New Roman" panose="02020603050405020304" pitchFamily="18" charset="0"/>
              </a:rPr>
              <a:t>Recommendations</a:t>
            </a:r>
            <a:endParaRPr lang="en-CA" sz="1600" b="1" kern="0" dirty="0">
              <a:solidFill>
                <a:srgbClr val="365F91"/>
              </a:solidFill>
              <a:latin typeface="Abadi" panose="020B0604020104020204" pitchFamily="34" charset="0"/>
              <a:ea typeface="MS Gothic" panose="020B0609070205080204" pitchFamily="49" charset="-128"/>
              <a:cs typeface="Times New Roman" panose="02020603050405020304" pitchFamily="18" charset="0"/>
            </a:endParaRPr>
          </a:p>
          <a:p>
            <a:pPr marL="342900" indent="-342900">
              <a:lnSpc>
                <a:spcPct val="115000"/>
              </a:lnSpc>
              <a:buFont typeface="Symbol" panose="05050102010706020507" pitchFamily="18" charset="2"/>
              <a:buChar char=""/>
              <a:tabLst>
                <a:tab pos="228600" algn="l"/>
              </a:tabLst>
            </a:pPr>
            <a:r>
              <a:rPr lang="en-US" sz="1600" dirty="0">
                <a:latin typeface="Abadi" panose="020B0604020104020204" pitchFamily="34" charset="0"/>
                <a:ea typeface="MS Mincho" panose="02020609040205080304" pitchFamily="49" charset="-128"/>
                <a:cs typeface="Times New Roman" panose="02020603050405020304" pitchFamily="18" charset="0"/>
              </a:rPr>
              <a:t>Incorporate live API data for real-time prediction updates.</a:t>
            </a:r>
            <a:endParaRPr lang="en-CA" sz="1600" dirty="0">
              <a:latin typeface="Abadi" panose="020B0604020104020204" pitchFamily="34" charset="0"/>
              <a:ea typeface="MS Mincho" panose="02020609040205080304" pitchFamily="49" charset="-128"/>
              <a:cs typeface="Times New Roman" panose="02020603050405020304" pitchFamily="18" charset="0"/>
            </a:endParaRPr>
          </a:p>
          <a:p>
            <a:pPr marL="342900" indent="-342900">
              <a:lnSpc>
                <a:spcPct val="115000"/>
              </a:lnSpc>
              <a:buFont typeface="Symbol" panose="05050102010706020507" pitchFamily="18" charset="2"/>
              <a:buChar char=""/>
              <a:tabLst>
                <a:tab pos="228600" algn="l"/>
              </a:tabLst>
            </a:pPr>
            <a:r>
              <a:rPr lang="en-US" sz="1600" dirty="0">
                <a:latin typeface="Abadi" panose="020B0604020104020204" pitchFamily="34" charset="0"/>
                <a:ea typeface="MS Mincho" panose="02020609040205080304" pitchFamily="49" charset="-128"/>
                <a:cs typeface="Times New Roman" panose="02020603050405020304" pitchFamily="18" charset="0"/>
              </a:rPr>
              <a:t>Expand dataset with additional providers for broader comparison.</a:t>
            </a:r>
            <a:endParaRPr lang="en-CA" sz="1600" dirty="0">
              <a:latin typeface="Abadi" panose="020B0604020104020204" pitchFamily="34" charset="0"/>
              <a:ea typeface="MS Mincho" panose="02020609040205080304" pitchFamily="49" charset="-128"/>
              <a:cs typeface="Times New Roman" panose="02020603050405020304" pitchFamily="18" charset="0"/>
            </a:endParaRPr>
          </a:p>
          <a:p>
            <a:pPr marL="342900" indent="-342900">
              <a:lnSpc>
                <a:spcPct val="115000"/>
              </a:lnSpc>
              <a:spcAft>
                <a:spcPts val="1000"/>
              </a:spcAft>
              <a:buFont typeface="Symbol" panose="05050102010706020507" pitchFamily="18" charset="2"/>
              <a:buChar char=""/>
              <a:tabLst>
                <a:tab pos="228600" algn="l"/>
              </a:tabLst>
            </a:pPr>
            <a:r>
              <a:rPr lang="en-US" sz="1600" dirty="0">
                <a:latin typeface="Abadi" panose="020B0604020104020204" pitchFamily="34" charset="0"/>
                <a:ea typeface="MS Mincho" panose="02020609040205080304" pitchFamily="49" charset="-128"/>
                <a:cs typeface="Times New Roman" panose="02020603050405020304" pitchFamily="18" charset="0"/>
              </a:rPr>
              <a:t>Deploy the model in a monitoring dashboard for internal use.</a:t>
            </a:r>
            <a:endParaRPr lang="en-CA" sz="1600" dirty="0">
              <a:latin typeface="Abadi" panose="020B060402010402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notebooks are available at </a:t>
            </a:r>
            <a:r>
              <a:rPr lang="en-US" sz="2200" dirty="0">
                <a:solidFill>
                  <a:schemeClr val="accent3">
                    <a:lumMod val="25000"/>
                  </a:schemeClr>
                </a:solidFill>
                <a:latin typeface="Abadi" panose="020B0604020104020204" pitchFamily="34" charset="0"/>
                <a:hlinkClick r:id="rId4"/>
              </a:rPr>
              <a:t>https://github.com/Andre-Roussel/IBM-Skills-Build-DataScience-Capstone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collection was done using APIs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explored to identify missing values, identify characteristics of the data, </a:t>
            </a:r>
            <a:r>
              <a:rPr lang="en-US" sz="7600" dirty="0" err="1">
                <a:solidFill>
                  <a:schemeClr val="bg2">
                    <a:lumMod val="50000"/>
                  </a:schemeClr>
                </a:solidFill>
                <a:latin typeface="Abadi"/>
              </a:rPr>
              <a:t>etc</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After the data was cleaned and understood (characteristics), it was standardized, split into training and testing sets, and used to build and compare Logistic Regression, Support Vector Machine (SVM), Classification tree and K nearest neighbor (KNN)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 Data Sources Overview</a:t>
            </a:r>
          </a:p>
          <a:p>
            <a:pPr lvl="1">
              <a:lnSpc>
                <a:spcPct val="100000"/>
              </a:lnSpc>
              <a:spcBef>
                <a:spcPts val="1400"/>
              </a:spcBef>
            </a:pPr>
            <a:r>
              <a:rPr lang="en-US" sz="2000" dirty="0">
                <a:solidFill>
                  <a:schemeClr val="accent3">
                    <a:lumMod val="25000"/>
                  </a:schemeClr>
                </a:solidFill>
                <a:latin typeface="Abadi" panose="020B0604020104020204" pitchFamily="34" charset="0"/>
              </a:rPr>
              <a:t>SpaceX REST API – launch data.</a:t>
            </a:r>
          </a:p>
          <a:p>
            <a:pPr lvl="1">
              <a:lnSpc>
                <a:spcPct val="100000"/>
              </a:lnSpc>
              <a:spcBef>
                <a:spcPts val="1400"/>
              </a:spcBef>
            </a:pPr>
            <a:r>
              <a:rPr lang="en-US" sz="2000" dirty="0">
                <a:solidFill>
                  <a:schemeClr val="accent3">
                    <a:lumMod val="25000"/>
                  </a:schemeClr>
                </a:solidFill>
                <a:latin typeface="Abadi" panose="020B0604020104020204" pitchFamily="34" charset="0"/>
              </a:rPr>
              <a:t>Wikipedia – rocket details and historical launches.</a:t>
            </a:r>
          </a:p>
          <a:p>
            <a:pPr lvl="1">
              <a:lnSpc>
                <a:spcPct val="100000"/>
              </a:lnSpc>
              <a:spcBef>
                <a:spcPts val="1400"/>
              </a:spcBef>
            </a:pPr>
            <a:r>
              <a:rPr lang="en-US" sz="2000" dirty="0">
                <a:solidFill>
                  <a:schemeClr val="accent3">
                    <a:lumMod val="25000"/>
                  </a:schemeClr>
                </a:solidFill>
                <a:latin typeface="Abadi" panose="020B0604020104020204" pitchFamily="34" charset="0"/>
              </a:rPr>
              <a:t>External JSON/CSV datasets.</a:t>
            </a:r>
          </a:p>
          <a:p>
            <a:pPr lvl="1">
              <a:lnSpc>
                <a:spcPct val="100000"/>
              </a:lnSpc>
              <a:spcBef>
                <a:spcPts val="1400"/>
              </a:spcBef>
            </a:pPr>
            <a:r>
              <a:rPr lang="en-US" sz="2000" dirty="0">
                <a:solidFill>
                  <a:schemeClr val="accent3">
                    <a:lumMod val="25000"/>
                  </a:schemeClr>
                </a:solidFill>
                <a:latin typeface="Abadi" panose="020B0604020104020204" pitchFamily="34" charset="0"/>
              </a:rPr>
              <a:t>Data integrated and cleaned into a unified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modeling.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historical launch data using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Data includes launch site, payload mass, orbit, and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Sample API response parsed from JSON 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Challenges: handling inconsistent or missing fields.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Code available at (may have to download it to visualize it)</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https://github.com/Andre-Roussel/IBM-Skills-Build-DataScience-Capstone/blob/6fb62b72c62eeebb5b8f185cafbf17010d40c84f/jupyter-labs-spacex-data-collection-api-v2.ipynb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A083213E-C54E-93C7-A2D8-39961FEC0A98}"/>
              </a:ext>
            </a:extLst>
          </p:cNvPr>
          <p:cNvGraphicFramePr/>
          <p:nvPr>
            <p:extLst>
              <p:ext uri="{D42A27DB-BD31-4B8C-83A1-F6EECF244321}">
                <p14:modId xmlns:p14="http://schemas.microsoft.com/office/powerpoint/2010/main" val="4150304104"/>
              </p:ext>
            </p:extLst>
          </p:nvPr>
        </p:nvGraphicFramePr>
        <p:xfrm>
          <a:off x="5791199" y="1614311"/>
          <a:ext cx="5881512" cy="4411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500" dirty="0">
                <a:solidFill>
                  <a:schemeClr val="accent3">
                    <a:lumMod val="25000"/>
                  </a:schemeClr>
                </a:solidFill>
                <a:latin typeface="Abadi"/>
              </a:rPr>
              <a:t>Supplemented API data with Wikipedia scraping for rocket specs.</a:t>
            </a:r>
          </a:p>
          <a:p>
            <a:pPr>
              <a:lnSpc>
                <a:spcPct val="100000"/>
              </a:lnSpc>
              <a:spcBef>
                <a:spcPts val="1400"/>
              </a:spcBef>
            </a:pPr>
            <a:r>
              <a:rPr lang="en-US" sz="1500" dirty="0">
                <a:solidFill>
                  <a:schemeClr val="accent3">
                    <a:lumMod val="25000"/>
                  </a:schemeClr>
                </a:solidFill>
                <a:latin typeface="Abadi"/>
              </a:rPr>
              <a:t>Used </a:t>
            </a:r>
            <a:r>
              <a:rPr lang="en-US" sz="1500" dirty="0" err="1">
                <a:solidFill>
                  <a:schemeClr val="accent3">
                    <a:lumMod val="25000"/>
                  </a:schemeClr>
                </a:solidFill>
                <a:latin typeface="Abadi"/>
              </a:rPr>
              <a:t>BeautifulSoup</a:t>
            </a:r>
            <a:r>
              <a:rPr lang="en-US" sz="1500" dirty="0">
                <a:solidFill>
                  <a:schemeClr val="accent3">
                    <a:lumMod val="25000"/>
                  </a:schemeClr>
                </a:solidFill>
                <a:latin typeface="Abadi"/>
              </a:rPr>
              <a:t> to extract tabular data on Falcon 9 launches.</a:t>
            </a:r>
          </a:p>
          <a:p>
            <a:pPr>
              <a:lnSpc>
                <a:spcPct val="100000"/>
              </a:lnSpc>
              <a:spcBef>
                <a:spcPts val="1400"/>
              </a:spcBef>
            </a:pPr>
            <a:r>
              <a:rPr lang="en-US" sz="1500" dirty="0">
                <a:solidFill>
                  <a:schemeClr val="accent3">
                    <a:lumMod val="25000"/>
                  </a:schemeClr>
                </a:solidFill>
                <a:latin typeface="Abadi"/>
              </a:rPr>
              <a:t>Data merged and deduplicated based on flight number and date.</a:t>
            </a:r>
          </a:p>
          <a:p>
            <a:pPr>
              <a:lnSpc>
                <a:spcPct val="100000"/>
              </a:lnSpc>
              <a:spcBef>
                <a:spcPts val="1400"/>
              </a:spcBef>
            </a:pPr>
            <a:r>
              <a:rPr lang="en-US" sz="1500" dirty="0">
                <a:solidFill>
                  <a:schemeClr val="accent3">
                    <a:lumMod val="25000"/>
                  </a:schemeClr>
                </a:solidFill>
                <a:latin typeface="Abadi" panose="020B0604020104020204" pitchFamily="34" charset="0"/>
              </a:rPr>
              <a:t>Code available at (may need to be downloaded):</a:t>
            </a:r>
            <a:br>
              <a:rPr lang="en-US" sz="1500" dirty="0">
                <a:solidFill>
                  <a:schemeClr val="accent3">
                    <a:lumMod val="25000"/>
                  </a:schemeClr>
                </a:solidFill>
                <a:latin typeface="Abadi" panose="020B0604020104020204" pitchFamily="34" charset="0"/>
              </a:rPr>
            </a:br>
            <a:br>
              <a:rPr lang="en-US" sz="1500" dirty="0">
                <a:solidFill>
                  <a:schemeClr val="accent3">
                    <a:lumMod val="25000"/>
                  </a:schemeClr>
                </a:solidFill>
                <a:latin typeface="Abadi" panose="020B0604020104020204" pitchFamily="34" charset="0"/>
              </a:rPr>
            </a:br>
            <a:r>
              <a:rPr lang="en-US" sz="1500" dirty="0">
                <a:solidFill>
                  <a:schemeClr val="accent3">
                    <a:lumMod val="25000"/>
                  </a:schemeClr>
                </a:solidFill>
                <a:latin typeface="Abadi" panose="020B0604020104020204" pitchFamily="34" charset="0"/>
                <a:hlinkClick r:id="rId3"/>
              </a:rPr>
              <a:t>https://github.com/Andre-Roussel/IBM-Skills-Build-DataScience-Capstone/blob/6fb62b72c62eeebb5b8f185cafbf17010d40c84f/jupyter-labs-webscraping.ipynb</a:t>
            </a:r>
            <a:endParaRPr lang="en-US" sz="1500" dirty="0">
              <a:solidFill>
                <a:schemeClr val="accent3">
                  <a:lumMod val="25000"/>
                </a:schemeClr>
              </a:solidFill>
              <a:latin typeface="Abadi" panose="020B0604020104020204" pitchFamily="34" charset="0"/>
            </a:endParaRPr>
          </a:p>
          <a:p>
            <a:pPr>
              <a:lnSpc>
                <a:spcPct val="100000"/>
              </a:lnSpc>
              <a:spcBef>
                <a:spcPts val="1400"/>
              </a:spcBef>
            </a:pPr>
            <a:endParaRPr lang="en-US" sz="15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84C6244C-0095-830D-9811-0A5D9ABB6838}"/>
              </a:ext>
            </a:extLst>
          </p:cNvPr>
          <p:cNvGraphicFramePr/>
          <p:nvPr>
            <p:extLst>
              <p:ext uri="{D42A27DB-BD31-4B8C-83A1-F6EECF244321}">
                <p14:modId xmlns:p14="http://schemas.microsoft.com/office/powerpoint/2010/main" val="927187338"/>
              </p:ext>
            </p:extLst>
          </p:nvPr>
        </p:nvGraphicFramePr>
        <p:xfrm>
          <a:off x="5388077" y="1416754"/>
          <a:ext cx="6532990" cy="47501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353</TotalTime>
  <Words>1789</Words>
  <Application>Microsoft Office PowerPoint</Application>
  <PresentationFormat>Widescreen</PresentationFormat>
  <Paragraphs>257</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Symbol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Andre Roussel</cp:lastModifiedBy>
  <cp:revision>199</cp:revision>
  <dcterms:created xsi:type="dcterms:W3CDTF">2021-04-29T18:58:34Z</dcterms:created>
  <dcterms:modified xsi:type="dcterms:W3CDTF">2025-04-03T17:45:49Z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